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63" r:id="rId7"/>
    <p:sldId id="264" r:id="rId8"/>
    <p:sldId id="259" r:id="rId9"/>
    <p:sldId id="261" r:id="rId10"/>
    <p:sldId id="262" r:id="rId11"/>
    <p:sldId id="265" r:id="rId12"/>
    <p:sldId id="266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3F7"/>
    <a:srgbClr val="0033CC"/>
    <a:srgbClr val="0000FF"/>
    <a:srgbClr val="38C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5B99D22-8AB8-482F-A73F-C19243B2DC0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335BFF0C-ADEC-4CBA-82F5-B6469FA669AF}" type="parTrans" cxnId="{B5F05960-6564-4D02-8CF2-806647C6B44A}">
      <dgm:prSet/>
      <dgm:spPr/>
      <dgm:t>
        <a:bodyPr/>
        <a:lstStyle>
          <a:defPPr/>
        </a:lstStyle>
        <a:p>
          <a:pPr/>
          <a:endParaRPr lang="ru-RU"/>
        </a:p>
      </dgm:t>
    </dgm:pt>
    <dgm:pt modelId="{466C7242-77E5-41F1-9536-2902FF401C82}">
      <dgm:prSet phldrT="[Текст]" custT="1"/>
      <dgm:spPr/>
      <dgm:t>
        <a:bodyPr/>
        <a:lstStyle>
          <a:defPPr/>
        </a:lstStyle>
        <a:p>
          <a:pPr/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в себя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1559F-B40C-4364-A37C-98FFBD212321}" type="parTrans" cxnId="{ACAC0274-B409-4DBF-9203-5612FB140241}">
      <dgm:prSet/>
      <dgm:spPr/>
      <dgm:t>
        <a:bodyPr/>
        <a:lstStyle>
          <a:defPPr/>
        </a:lstStyle>
        <a:p>
          <a:pPr/>
          <a:endParaRPr lang="ru-RU"/>
        </a:p>
      </dgm:t>
    </dgm:pt>
    <dgm:pt modelId="{86A572A9-5965-4521-ADC8-279D907283CC}">
      <dgm:prSet phldrT="[Текст]" custT="1"/>
      <dgm:spPr/>
      <dgm:t>
        <a:bodyPr/>
        <a:lstStyle>
          <a:defPPr/>
        </a:lstStyle>
        <a:p>
          <a:pPr/>
          <a:r>
            <a:rPr 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«Цифровая образовательная среда»;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6D70A-9DF6-4C07-86FA-79814C5AD0CC}" type="sibTrans" cxnId="{ACAC0274-B409-4DBF-9203-5612FB140241}">
      <dgm:prSet/>
      <dgm:spPr/>
      <dgm:t>
        <a:bodyPr/>
        <a:lstStyle>
          <a:defPPr/>
        </a:lstStyle>
        <a:p>
          <a:pPr/>
          <a:endParaRPr lang="ru-RU"/>
        </a:p>
      </dgm:t>
    </dgm:pt>
    <dgm:pt modelId="{C53FEE76-657E-4A20-A443-08FA902E57EF}" type="sibTrans" cxnId="{B5F05960-6564-4D02-8CF2-806647C6B44A}">
      <dgm:prSet/>
      <dgm:spPr/>
      <dgm:t>
        <a:bodyPr/>
        <a:lstStyle>
          <a:defPPr/>
        </a:lstStyle>
        <a:p>
          <a:pPr/>
          <a:endParaRPr lang="ru-RU"/>
        </a:p>
      </dgm:t>
    </dgm:pt>
    <dgm:pt modelId="{E51680EF-6153-40DA-9B40-4C8BDE3BB47D}" type="parTrans" cxnId="{CDC78130-C641-4BCE-9DD4-B4E5D86DF362}">
      <dgm:prSet/>
      <dgm:spPr/>
      <dgm:t>
        <a:bodyPr/>
        <a:lstStyle>
          <a:defPPr/>
        </a:lstStyle>
        <a:p>
          <a:pPr/>
          <a:endParaRPr lang="ru-RU"/>
        </a:p>
      </dgm:t>
    </dgm:pt>
    <dgm:pt modelId="{39642D60-0EC1-421F-8B4F-2A87C0195744}">
      <dgm:prSet phldrT="[Текст]" custT="1"/>
      <dgm:spPr/>
      <dgm:t>
        <a:bodyPr/>
        <a:lstStyle>
          <a:defPPr/>
        </a:lstStyle>
        <a:p>
          <a:pPr/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нацелен на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1EF9E-0F8D-4AF6-99E2-5BA8998871A9}" type="parTrans" cxnId="{D16F5CBD-3F36-4D30-86AC-12CC52AA0FF1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865F18-7F30-4E8C-AD22-53F4571935B0}">
      <dgm:prSet phldrT="[Текст]" custT="1"/>
      <dgm:spPr/>
      <dgm:t>
        <a:bodyPr/>
        <a:lstStyle>
          <a:defPPr/>
        </a:lstStyle>
        <a:p>
          <a:pPr/>
          <a:r>
            <a:rPr 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для получения качественного образования гражданам разного возраста с использованием современных информационных технологий;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25C49-A8A4-4065-8ED0-2F1CF2F315AB}" type="sibTrans" cxnId="{D16F5CBD-3F36-4D30-86AC-12CC52AA0FF1}">
      <dgm:prSet/>
      <dgm:spPr/>
      <dgm:t>
        <a:bodyPr/>
        <a:lstStyle>
          <a:defPPr/>
        </a:lstStyle>
        <a:p>
          <a:pPr/>
          <a:endParaRPr lang="ru-RU"/>
        </a:p>
      </dgm:t>
    </dgm:pt>
    <dgm:pt modelId="{79398651-A2F2-4DE8-A74A-ABBFA1308D0D}" type="sibTrans" cxnId="{CDC78130-C641-4BCE-9DD4-B4E5D86DF362}">
      <dgm:prSet/>
      <dgm:spPr/>
      <dgm:t>
        <a:bodyPr/>
        <a:lstStyle>
          <a:defPPr/>
        </a:lstStyle>
        <a:p>
          <a:pPr/>
          <a:endParaRPr lang="ru-RU"/>
        </a:p>
      </dgm:t>
    </dgm:pt>
    <dgm:pt modelId="{9525BBD2-D211-4770-A7DA-F5DD418B1F5C}" type="parTrans" cxnId="{1BAA5AD8-01B5-48AC-8B65-76D57A082B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760D7A9E-6543-4D82-99BC-3507453C4EFA}">
      <dgm:prSet custT="1"/>
      <dgm:spPr/>
      <dgm:t>
        <a:bodyPr/>
        <a:lstStyle>
          <a:defPPr/>
        </a:lstStyle>
        <a:p>
          <a:pPr/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способствует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4199A-983E-4780-B0A2-E39BDCCA1EF8}" type="parTrans" cxnId="{E8A63972-7562-4640-B3A9-CF51EA795A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D80C165F-A96A-4E8B-9414-0B8EEAE1BF2A}">
      <dgm:prSet custT="1"/>
      <dgm:spPr/>
      <dgm:t>
        <a:bodyPr/>
        <a:lstStyle>
          <a:defPPr/>
        </a:lstStyle>
        <a:p>
          <a:pPr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созданию максимально насыщенной образовательной среды, оснащенной оборудованием и совмещающей в едином развивающем пространстве традиционные игры, игрушки и цифровое образовательное пространство;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ECA42-4C49-4A8F-B90B-9CE3149F2D3C}" type="sibTrans" cxnId="{E8A63972-7562-4640-B3A9-CF51EA795A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5ACB1498-9046-4B29-9C43-98A4644327BE}" type="sibTrans" cxnId="{1BAA5AD8-01B5-48AC-8B65-76D57A082B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38525DEB-3A06-4097-A38A-4F97E9108BBA}" type="pres">
      <dgm:prSet presAssocID="{75B99D22-8AB8-482F-A73F-C19243B2DC01}" presName="Name0">
        <dgm:presLayoutVars>
          <dgm:dir/>
          <dgm:animLvl val="lvl"/>
          <dgm:resizeHandles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71237AA-FCD2-4F2C-BD4A-CD7B5439C7ED}" type="pres">
      <dgm:prSet presAssocID="{466C7242-77E5-41F1-9536-2902FF401C82}" presName="linNode"/>
      <dgm:spPr/>
      <dgm:t>
        <a:bodyPr/>
        <a:lstStyle>
          <a:defPPr/>
        </a:lstStyle>
        <a:p>
          <a:pPr/>
        </a:p>
      </dgm:t>
    </dgm:pt>
    <dgm:pt modelId="{ADE4BB0D-2869-4030-B3F5-0DE19A34262E}" type="pres">
      <dgm:prSet presAssocID="{466C7242-77E5-41F1-9536-2902FF401C82}" presName="parentShp" presStyleLbl="node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6FB3CC4-1A26-4D8E-B4FF-05FE4E633D29}" type="pres">
      <dgm:prSet presAssocID="{466C7242-77E5-41F1-9536-2902FF401C82}" presName="childShp" presStyleLbl="bgAccFollowNode1" presStyleCnt="3" custScaleX="152820" custScaleY="81834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2DB376FF-2384-4A0E-AF83-1C9948EC4E87}" type="pres">
      <dgm:prSet presAssocID="{C53FEE76-657E-4A20-A443-08FA902E57EF}" presName="spacing"/>
      <dgm:spPr/>
      <dgm:t>
        <a:bodyPr/>
        <a:lstStyle>
          <a:defPPr/>
        </a:lstStyle>
        <a:p>
          <a:pPr/>
        </a:p>
      </dgm:t>
    </dgm:pt>
    <dgm:pt modelId="{F2B53BBA-BF7F-43AE-B9B8-DBDBA403057E}" type="pres">
      <dgm:prSet presAssocID="{39642D60-0EC1-421F-8B4F-2A87C0195744}" presName="linNode"/>
      <dgm:spPr/>
      <dgm:t>
        <a:bodyPr/>
        <a:lstStyle>
          <a:defPPr/>
        </a:lstStyle>
        <a:p>
          <a:pPr/>
        </a:p>
      </dgm:t>
    </dgm:pt>
    <dgm:pt modelId="{4F5749F5-38AB-42B0-B281-CEC9315757C1}" type="pres">
      <dgm:prSet presAssocID="{39642D60-0EC1-421F-8B4F-2A87C0195744}" presName="parentShp" presStyleLbl="node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29867D38-141E-4EDC-B0CB-2CA001A7D93F}" type="pres">
      <dgm:prSet presAssocID="{39642D60-0EC1-421F-8B4F-2A87C0195744}" presName="childShp" presStyleLbl="bgAccFollowNode1" presStyleIdx="1" presStyleCnt="3" custScaleX="153971" custScaleY="13557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1504801-4F05-456C-B415-E9A790418328}" type="pres">
      <dgm:prSet presAssocID="{79398651-A2F2-4DE8-A74A-ABBFA1308D0D}" presName="spacing"/>
      <dgm:spPr/>
      <dgm:t>
        <a:bodyPr/>
        <a:lstStyle>
          <a:defPPr/>
        </a:lstStyle>
        <a:p>
          <a:pPr/>
        </a:p>
      </dgm:t>
    </dgm:pt>
    <dgm:pt modelId="{0164EECA-8DC5-4B75-A3F4-050E828958D7}" type="pres">
      <dgm:prSet presAssocID="{760D7A9E-6543-4D82-99BC-3507453C4EFA}" presName="linNode"/>
      <dgm:spPr/>
      <dgm:t>
        <a:bodyPr/>
        <a:lstStyle>
          <a:defPPr/>
        </a:lstStyle>
        <a:p>
          <a:pPr/>
        </a:p>
      </dgm:t>
    </dgm:pt>
    <dgm:pt modelId="{D381C864-9445-4C4A-BD7D-677302DF6ACC}" type="pres">
      <dgm:prSet presAssocID="{760D7A9E-6543-4D82-99BC-3507453C4EFA}" presName="parentShp" presStyleLbl="node1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B479AF8-4361-40A7-88E2-28D14E13DC6C}" type="pres">
      <dgm:prSet presAssocID="{760D7A9E-6543-4D82-99BC-3507453C4EFA}" presName="childShp" presStyleLbl="bgAccFollowNode1" presStyleIdx="2" presStyleCnt="3" custScaleX="155630" custScaleY="14797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B5F05960-6564-4D02-8CF2-806647C6B44A}" srcId="{75B99D22-8AB8-482F-A73F-C19243B2DC01}" destId="{466C7242-77E5-41F1-9536-2902FF401C82}" srcOrd="0" destOrd="0" parTransId="{335BFF0C-ADEC-4CBA-82F5-B6469FA669AF}" sibTransId="{C53FEE76-657E-4A20-A443-08FA902E57EF}"/>
    <dgm:cxn modelId="{ACAC0274-B409-4DBF-9203-5612FB140241}" srcId="{466C7242-77E5-41F1-9536-2902FF401C82}" destId="{86A572A9-5965-4521-ADC8-279D907283CC}" srcOrd="0" destOrd="0" parTransId="{B541559F-B40C-4364-A37C-98FFBD212321}" sibTransId="{E696D70A-9DF6-4C07-86FA-79814C5AD0CC}"/>
    <dgm:cxn modelId="{CDC78130-C641-4BCE-9DD4-B4E5D86DF362}" srcId="{75B99D22-8AB8-482F-A73F-C19243B2DC01}" destId="{39642D60-0EC1-421F-8B4F-2A87C0195744}" srcOrd="1" destOrd="0" parTransId="{E51680EF-6153-40DA-9B40-4C8BDE3BB47D}" sibTransId="{79398651-A2F2-4DE8-A74A-ABBFA1308D0D}"/>
    <dgm:cxn modelId="{D16F5CBD-3F36-4D30-86AC-12CC52AA0FF1}" srcId="{39642D60-0EC1-421F-8B4F-2A87C0195744}" destId="{D3865F18-7F30-4E8C-AD22-53F4571935B0}" srcOrd="0" destOrd="0" parTransId="{4F71EF9E-0F8D-4AF6-99E2-5BA8998871A9}" sibTransId="{E2625C49-A8A4-4065-8ED0-2F1CF2F315AB}"/>
    <dgm:cxn modelId="{1BAA5AD8-01B5-48AC-8B65-76D57A082B48}" srcId="{75B99D22-8AB8-482F-A73F-C19243B2DC01}" destId="{760D7A9E-6543-4D82-99BC-3507453C4EFA}" srcOrd="2" destOrd="0" parTransId="{9525BBD2-D211-4770-A7DA-F5DD418B1F5C}" sibTransId="{5ACB1498-9046-4B29-9C43-98A4644327BE}"/>
    <dgm:cxn modelId="{E8A63972-7562-4640-B3A9-CF51EA795A48}" srcId="{760D7A9E-6543-4D82-99BC-3507453C4EFA}" destId="{D80C165F-A96A-4E8B-9414-0B8EEAE1BF2A}" srcOrd="0" destOrd="0" parTransId="{9FD4199A-983E-4780-B0A2-E39BDCCA1EF8}" sibTransId="{8F3ECA42-4C49-4A8F-B90B-9CE3149F2D3C}"/>
    <dgm:cxn modelId="{001B6845-8060-4195-941C-61977A35FDC2}" type="presOf" srcId="{75B99D22-8AB8-482F-A73F-C19243B2DC01}" destId="{38525DEB-3A06-4097-A38A-4F97E9108BBA}" srcOrd="0" destOrd="0" presId="urn:microsoft.com/office/officeart/2005/8/layout/vList6"/>
    <dgm:cxn modelId="{155EE7B0-43BD-4983-90EC-D3859717ADC4}" type="presParOf" srcId="{38525DEB-3A06-4097-A38A-4F97E9108BBA}" destId="{A71237AA-FCD2-4F2C-BD4A-CD7B5439C7ED}" srcOrd="0" destOrd="0" presId="urn:microsoft.com/office/officeart/2005/8/layout/vList6"/>
    <dgm:cxn modelId="{6621BAA3-3764-4327-806F-DA20E6BA1AE7}" type="presParOf" srcId="{A71237AA-FCD2-4F2C-BD4A-CD7B5439C7ED}" destId="{ADE4BB0D-2869-4030-B3F5-0DE19A34262E}" srcOrd="0" destOrd="0" presId="urn:microsoft.com/office/officeart/2005/8/layout/vList6"/>
    <dgm:cxn modelId="{0F029A74-8C76-47A3-8010-6B655B828517}" type="presOf" srcId="{466C7242-77E5-41F1-9536-2902FF401C82}" destId="{ADE4BB0D-2869-4030-B3F5-0DE19A34262E}" srcOrd="0" destOrd="0" presId="urn:microsoft.com/office/officeart/2005/8/layout/vList6"/>
    <dgm:cxn modelId="{1D988EEB-EED3-49FF-855B-C420A54D1324}" type="presParOf" srcId="{A71237AA-FCD2-4F2C-BD4A-CD7B5439C7ED}" destId="{66FB3CC4-1A26-4D8E-B4FF-05FE4E633D29}" srcOrd="1" destOrd="0" presId="urn:microsoft.com/office/officeart/2005/8/layout/vList6"/>
    <dgm:cxn modelId="{851B5CB7-AD8C-442B-AEF5-CA3113F37FBB}" type="presOf" srcId="{86A572A9-5965-4521-ADC8-279D907283CC}" destId="{66FB3CC4-1A26-4D8E-B4FF-05FE4E633D29}" srcOrd="0" destOrd="0" presId="urn:microsoft.com/office/officeart/2005/8/layout/vList6"/>
    <dgm:cxn modelId="{2EFC8217-176B-48C1-822D-1BD8D7EA0CF7}" type="presParOf" srcId="{38525DEB-3A06-4097-A38A-4F97E9108BBA}" destId="{2DB376FF-2384-4A0E-AF83-1C9948EC4E87}" srcOrd="1" destOrd="0" presId="urn:microsoft.com/office/officeart/2005/8/layout/vList6"/>
    <dgm:cxn modelId="{9D73A50C-8D4D-456E-B4E1-5266A7A71D86}" type="presParOf" srcId="{38525DEB-3A06-4097-A38A-4F97E9108BBA}" destId="{F2B53BBA-BF7F-43AE-B9B8-DBDBA403057E}" srcOrd="2" destOrd="0" presId="urn:microsoft.com/office/officeart/2005/8/layout/vList6"/>
    <dgm:cxn modelId="{A401180B-9428-4A03-940E-32E73C24A433}" type="presParOf" srcId="{F2B53BBA-BF7F-43AE-B9B8-DBDBA403057E}" destId="{4F5749F5-38AB-42B0-B281-CEC9315757C1}" srcOrd="0" destOrd="0" presId="urn:microsoft.com/office/officeart/2005/8/layout/vList6"/>
    <dgm:cxn modelId="{EED3E6D5-0030-4E95-B089-A53E8A0587D3}" type="presOf" srcId="{39642D60-0EC1-421F-8B4F-2A87C0195744}" destId="{4F5749F5-38AB-42B0-B281-CEC9315757C1}" srcOrd="0" destOrd="0" presId="urn:microsoft.com/office/officeart/2005/8/layout/vList6"/>
    <dgm:cxn modelId="{980A9386-3806-446F-8FF1-A9BB88F90901}" type="presParOf" srcId="{F2B53BBA-BF7F-43AE-B9B8-DBDBA403057E}" destId="{29867D38-141E-4EDC-B0CB-2CA001A7D93F}" srcOrd="1" destOrd="0" presId="urn:microsoft.com/office/officeart/2005/8/layout/vList6"/>
    <dgm:cxn modelId="{29B10366-38BC-4AB7-B15B-35D9984F6368}" type="presOf" srcId="{D3865F18-7F30-4E8C-AD22-53F4571935B0}" destId="{29867D38-141E-4EDC-B0CB-2CA001A7D93F}" srcOrd="0" destOrd="0" presId="urn:microsoft.com/office/officeart/2005/8/layout/vList6"/>
    <dgm:cxn modelId="{02A780E1-33E8-4223-AFE3-FD0CEDA50BCC}" type="presParOf" srcId="{38525DEB-3A06-4097-A38A-4F97E9108BBA}" destId="{B1504801-4F05-456C-B415-E9A790418328}" srcOrd="3" destOrd="0" presId="urn:microsoft.com/office/officeart/2005/8/layout/vList6"/>
    <dgm:cxn modelId="{C9929D12-9D18-44EA-955B-0A002948ECDC}" type="presParOf" srcId="{38525DEB-3A06-4097-A38A-4F97E9108BBA}" destId="{0164EECA-8DC5-4B75-A3F4-050E828958D7}" srcOrd="4" destOrd="0" presId="urn:microsoft.com/office/officeart/2005/8/layout/vList6"/>
    <dgm:cxn modelId="{4E2DA24F-B961-4EDE-AAFE-F55D31B78198}" type="presParOf" srcId="{0164EECA-8DC5-4B75-A3F4-050E828958D7}" destId="{D381C864-9445-4C4A-BD7D-677302DF6ACC}" srcOrd="0" destOrd="0" presId="urn:microsoft.com/office/officeart/2005/8/layout/vList6"/>
    <dgm:cxn modelId="{229474BA-507E-408B-BBE6-A7EAB4285D4F}" type="presOf" srcId="{760D7A9E-6543-4D82-99BC-3507453C4EFA}" destId="{D381C864-9445-4C4A-BD7D-677302DF6ACC}" srcOrd="0" destOrd="0" presId="urn:microsoft.com/office/officeart/2005/8/layout/vList6"/>
    <dgm:cxn modelId="{8B14B2EE-BFE0-40C3-A884-4CB48054E6CA}" type="presParOf" srcId="{0164EECA-8DC5-4B75-A3F4-050E828958D7}" destId="{DB479AF8-4361-40A7-88E2-28D14E13DC6C}" srcOrd="1" destOrd="0" presId="urn:microsoft.com/office/officeart/2005/8/layout/vList6"/>
    <dgm:cxn modelId="{3EDB3968-16A5-4FC2-8F08-B8D2CDB02B13}" type="presOf" srcId="{D80C165F-A96A-4E8B-9414-0B8EEAE1BF2A}" destId="{DB479AF8-4361-40A7-88E2-28D14E13DC6C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EF779E7-900A-47BF-8BD9-F28809448A0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49B85D82-1160-465A-B138-E08567037C55}" type="parTrans" cxnId="{C1481AD6-6841-40A4-8E93-2894D18B89EE}">
      <dgm:prSet/>
      <dgm:spPr/>
      <dgm:t>
        <a:bodyPr/>
        <a:lstStyle>
          <a:defPPr/>
        </a:lstStyle>
        <a:p>
          <a:pPr/>
          <a:endParaRPr lang="ru-RU"/>
        </a:p>
      </dgm:t>
    </dgm:pt>
    <dgm:pt modelId="{AF8D9633-09DE-46C8-8161-557852D62BEA}">
      <dgm:prSet phldrT="[Текст]" custT="1"/>
      <dgm:spPr/>
      <dgm:t>
        <a:bodyPr/>
        <a:lstStyle>
          <a:defPPr/>
        </a:lstStyle>
        <a:p>
          <a:pPr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образовательная среда (ЦОС)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FD240-C4AB-4FDC-A425-2898CA438CD5}" type="parTrans" cxnId="{104B5CC6-A63C-416A-A7B3-93453407F2C9}">
      <dgm:prSet/>
      <dgm:spPr/>
      <dgm:t>
        <a:bodyPr/>
        <a:lstStyle>
          <a:defPPr/>
        </a:lstStyle>
        <a:p>
          <a:pPr/>
          <a:endParaRPr lang="ru-RU"/>
        </a:p>
      </dgm:t>
    </dgm:pt>
    <dgm:pt modelId="{F38C2BCC-2070-435F-A3F4-7C306749B2F6}">
      <dgm:prSet phldrT="[Текст]"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Следуем требованиям нормативных документов в сфере образования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E528-91F1-45C3-937F-CF47967C6C51}" type="sibTrans" cxnId="{104B5CC6-A63C-416A-A7B3-93453407F2C9}">
      <dgm:prSet/>
      <dgm:spPr/>
      <dgm:t>
        <a:bodyPr/>
        <a:lstStyle>
          <a:defPPr/>
        </a:lstStyle>
        <a:p>
          <a:pPr/>
          <a:endParaRPr lang="ru-RU"/>
        </a:p>
      </dgm:t>
    </dgm:pt>
    <dgm:pt modelId="{955ADF34-0007-4025-A2C7-1C8683ED287B}" type="parTrans" cxnId="{24C65A6C-90A3-439E-BA27-2F743E081E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76BC22A9-CC36-4A67-88E6-E440F22D0D83}">
      <dgm:prSet phldrT="[Текст]"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Повышаем интерес к обучению для успеха каждого ребенка</a:t>
          </a:r>
        </a:p>
      </dgm:t>
    </dgm:pt>
    <dgm:pt modelId="{A02467BD-6962-45DD-8A8A-53D8F1877DFF}" type="sibTrans" cxnId="{24C65A6C-90A3-439E-BA27-2F743E081E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0A3F2581-A55C-4328-B91B-15F5EF6A391B}" type="parTrans" cxnId="{BB555345-125C-45CB-B3B9-CCBD80E3BB66}">
      <dgm:prSet/>
      <dgm:spPr/>
      <dgm:t>
        <a:bodyPr/>
        <a:lstStyle>
          <a:defPPr/>
        </a:lstStyle>
        <a:p>
          <a:pPr/>
          <a:endParaRPr lang="ru-RU"/>
        </a:p>
      </dgm:t>
    </dgm:pt>
    <dgm:pt modelId="{82322468-EB4E-4103-9A9E-C2DAFF2D6C04}">
      <dgm:prSet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Повышаем квалификацию педагогов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F017E-0778-4CB0-AF4D-183146A61769}" type="sibTrans" cxnId="{BB555345-125C-45CB-B3B9-CCBD80E3BB66}">
      <dgm:prSet/>
      <dgm:spPr/>
      <dgm:t>
        <a:bodyPr/>
        <a:lstStyle>
          <a:defPPr/>
        </a:lstStyle>
        <a:p>
          <a:pPr/>
          <a:endParaRPr lang="ru-RU"/>
        </a:p>
      </dgm:t>
    </dgm:pt>
    <dgm:pt modelId="{110F6BA5-C625-40B8-8DED-7586617F48E3}" type="parTrans" cxnId="{DBCA32EC-3B07-44BF-8BB7-27BBEB207EC8}">
      <dgm:prSet/>
      <dgm:spPr/>
      <dgm:t>
        <a:bodyPr/>
        <a:lstStyle>
          <a:defPPr/>
        </a:lstStyle>
        <a:p>
          <a:pPr/>
          <a:endParaRPr lang="ru-RU"/>
        </a:p>
      </dgm:t>
    </dgm:pt>
    <dgm:pt modelId="{C302E8E0-4132-4F9C-9A37-60E9508D0F90}">
      <dgm:prSet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Создаем пространство для саморазвития</a:t>
          </a:r>
        </a:p>
      </dgm:t>
    </dgm:pt>
    <dgm:pt modelId="{7B0D856F-17EC-4BFA-BBD6-C258F2A4DAF5}" type="sibTrans" cxnId="{DBCA32EC-3B07-44BF-8BB7-27BBEB207EC8}">
      <dgm:prSet/>
      <dgm:spPr/>
      <dgm:t>
        <a:bodyPr/>
        <a:lstStyle>
          <a:defPPr/>
        </a:lstStyle>
        <a:p>
          <a:pPr/>
          <a:endParaRPr lang="ru-RU"/>
        </a:p>
      </dgm:t>
    </dgm:pt>
    <dgm:pt modelId="{18E33AD9-68D6-49A0-8B1F-BA9C0D71AAE9}" type="parTrans" cxnId="{AF01B250-3768-48B5-9314-4DF3530E24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1449C609-09AE-49F6-B892-E770E8FAABFE}">
      <dgm:prSet phldrT="[Текст]"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Расширяем роль педагога как наставника в ЦОС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D12DE-1837-494B-A6DA-779D03A15774}" type="sibTrans" cxnId="{AF01B250-3768-48B5-9314-4DF3530E24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DE2C28F2-50BA-4006-BE0C-5CEC09E25927}" type="parTrans" cxnId="{97D87114-4F40-42A8-A276-1A16BDC2D1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DC1EB092-4A13-4DB2-A7BF-E35767C2F6B4}">
      <dgm:prSet phldrT="[Текст]" custT="1"/>
      <dgm:spPr/>
      <dgm:t>
        <a:bodyPr/>
        <a:lstStyle>
          <a:defPPr/>
        </a:lstStyle>
        <a:p>
          <a:pPr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Улучшаем результат освоения образовательной программы</a:t>
          </a:r>
        </a:p>
      </dgm:t>
    </dgm:pt>
    <dgm:pt modelId="{379C2284-7863-451F-BDD1-39935F9D6B87}" type="sibTrans" cxnId="{97D87114-4F40-42A8-A276-1A16BDC2D1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C0F6EA10-D583-4142-A498-A6473B045FB9}" type="sibTrans" cxnId="{C1481AD6-6841-40A4-8E93-2894D18B89EE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DB326C-44E0-4B3E-95B9-5270CF15F694}" type="pres">
      <dgm:prSet presAssocID="{8EF779E7-900A-47BF-8BD9-F28809448A02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BE19B84-42EE-4D76-B022-2F348A1AADCE}" type="pres">
      <dgm:prSet presAssocID="{AF8D9633-09DE-46C8-8161-557852D62BEA}" presName="centerShape" presStyleLbl="node0" presStyleCnt="1" custScaleX="184727" custScaleY="104484"/>
      <dgm:spPr/>
      <dgm:t>
        <a:bodyPr/>
        <a:lstStyle>
          <a:defPPr/>
        </a:lstStyle>
        <a:p>
          <a:pPr/>
          <a:endParaRPr lang="ru-RU"/>
        </a:p>
      </dgm:t>
    </dgm:pt>
    <dgm:pt modelId="{8FBFCFE7-B8F7-48FB-930F-AE0496796F93}" type="pres">
      <dgm:prSet presAssocID="{F38C2BCC-2070-435F-A3F4-7C306749B2F6}" presName="node" presStyleLbl="node1" presStyleCnt="6" custScaleX="235024" custScaleY="159162" custRadScaleRad="110317" custRadScaleInc="-727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725518C-1543-4697-97BE-3E9DB7C48402}" type="pres">
      <dgm:prSet presAssocID="{F38C2BCC-2070-435F-A3F4-7C306749B2F6}" presName="dummy"/>
      <dgm:spPr/>
      <dgm:t>
        <a:bodyPr/>
        <a:lstStyle>
          <a:defPPr/>
        </a:lstStyle>
        <a:p>
          <a:pPr/>
        </a:p>
      </dgm:t>
    </dgm:pt>
    <dgm:pt modelId="{2F8BF381-519B-41A3-BD32-8599D7300827}" type="pres">
      <dgm:prSet presAssocID="{55BEE528-91F1-45C3-937F-CF47967C6C51}" presName="sibTrans" presStyleLbl="sibTrans2D1" presStyleCnt="6"/>
      <dgm:spPr/>
      <dgm:t>
        <a:bodyPr/>
        <a:lstStyle>
          <a:defPPr/>
        </a:lstStyle>
        <a:p>
          <a:pPr/>
          <a:endParaRPr lang="ru-RU"/>
        </a:p>
      </dgm:t>
    </dgm:pt>
    <dgm:pt modelId="{2DC34358-D477-480F-87D5-6F0979F0B73D}" type="pres">
      <dgm:prSet presAssocID="{76BC22A9-CC36-4A67-88E6-E440F22D0D83}" presName="node" presStyleLbl="node1" presStyleIdx="1" presStyleCnt="6" custScaleX="209067" custScaleY="133472" custRadScaleRad="129336" custRadScaleInc="5171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EE82C7B-F73E-4E84-8C4E-ECF188A84786}" type="pres">
      <dgm:prSet presAssocID="{76BC22A9-CC36-4A67-88E6-E440F22D0D83}" presName="dummy"/>
      <dgm:spPr/>
      <dgm:t>
        <a:bodyPr/>
        <a:lstStyle>
          <a:defPPr/>
        </a:lstStyle>
        <a:p>
          <a:pPr/>
        </a:p>
      </dgm:t>
    </dgm:pt>
    <dgm:pt modelId="{A855A240-1469-48BE-99E4-9CBAB7C9DF90}" type="pres">
      <dgm:prSet presAssocID="{A02467BD-6962-45DD-8A8A-53D8F1877DFF}" presName="sibTrans" presStyleLbl="sibTrans2D1" presStyleIdx="1" presStyleCnt="6" custScaleX="118003"/>
      <dgm:spPr/>
      <dgm:t>
        <a:bodyPr/>
        <a:lstStyle>
          <a:defPPr/>
        </a:lstStyle>
        <a:p>
          <a:pPr/>
          <a:endParaRPr lang="ru-RU"/>
        </a:p>
      </dgm:t>
    </dgm:pt>
    <dgm:pt modelId="{931FA1A6-F152-410A-A56F-D567FD91AF05}" type="pres">
      <dgm:prSet presAssocID="{82322468-EB4E-4103-9A9E-C2DAFF2D6C04}" presName="node" presStyleLbl="node1" presStyleIdx="2" presStyleCnt="6" custScaleX="188058" custScaleY="130370" custRadScaleRad="109410" custRadScaleInc="-1436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419E056-65D2-42E5-8D76-69986B07AB6B}" type="pres">
      <dgm:prSet presAssocID="{82322468-EB4E-4103-9A9E-C2DAFF2D6C04}" presName="dummy"/>
      <dgm:spPr/>
      <dgm:t>
        <a:bodyPr/>
        <a:lstStyle>
          <a:defPPr/>
        </a:lstStyle>
        <a:p>
          <a:pPr/>
        </a:p>
      </dgm:t>
    </dgm:pt>
    <dgm:pt modelId="{F9916AE7-3B50-4886-858B-283AF573F612}" type="pres">
      <dgm:prSet presAssocID="{58FF017E-0778-4CB0-AF4D-183146A61769}" presName="sibTrans" presStyleLbl="sibTrans2D1" presStyleIdx="2" presStyleCnt="6"/>
      <dgm:spPr/>
      <dgm:t>
        <a:bodyPr/>
        <a:lstStyle>
          <a:defPPr/>
        </a:lstStyle>
        <a:p>
          <a:pPr/>
          <a:endParaRPr lang="ru-RU"/>
        </a:p>
      </dgm:t>
    </dgm:pt>
    <dgm:pt modelId="{7CB9DD7C-154F-46FA-9940-4676F128FC2C}" type="pres">
      <dgm:prSet presAssocID="{C302E8E0-4132-4F9C-9A37-60E9508D0F90}" presName="node" presStyleLbl="node1" presStyleIdx="3" presStyleCnt="6" custScaleX="180491" custScaleY="11899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4720014-800D-4726-89C1-6E6BA4060578}" type="pres">
      <dgm:prSet presAssocID="{C302E8E0-4132-4F9C-9A37-60E9508D0F90}" presName="dummy"/>
      <dgm:spPr/>
      <dgm:t>
        <a:bodyPr/>
        <a:lstStyle>
          <a:defPPr/>
        </a:lstStyle>
        <a:p>
          <a:pPr/>
        </a:p>
      </dgm:t>
    </dgm:pt>
    <dgm:pt modelId="{40C80150-67E0-4563-BF6A-B6D3A625B3CC}" type="pres">
      <dgm:prSet presAssocID="{7B0D856F-17EC-4BFA-BBD6-C258F2A4DAF5}" presName="sibTrans" presStyleLbl="sibTrans2D1" presStyleIdx="3" presStyleCnt="6"/>
      <dgm:spPr/>
      <dgm:t>
        <a:bodyPr/>
        <a:lstStyle>
          <a:defPPr/>
        </a:lstStyle>
        <a:p>
          <a:pPr/>
          <a:endParaRPr lang="ru-RU"/>
        </a:p>
      </dgm:t>
    </dgm:pt>
    <dgm:pt modelId="{188392B0-BBE1-4AD6-8782-24FEDF6D6187}" type="pres">
      <dgm:prSet presAssocID="{1449C609-09AE-49F6-B892-E770E8FAABFE}" presName="node" presStyleLbl="node1" presStyleIdx="4" presStyleCnt="6" custScaleX="190323" custScaleY="130795" custRadScaleRad="112431" custRadScaleInc="1674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487F0E2-7004-4937-A4EC-8E59DB8B8A9F}" type="pres">
      <dgm:prSet presAssocID="{1449C609-09AE-49F6-B892-E770E8FAABFE}" presName="dummy"/>
      <dgm:spPr/>
      <dgm:t>
        <a:bodyPr/>
        <a:lstStyle>
          <a:defPPr/>
        </a:lstStyle>
        <a:p>
          <a:pPr/>
        </a:p>
      </dgm:t>
    </dgm:pt>
    <dgm:pt modelId="{21747A51-81C2-4B91-9E40-701FA01436E6}" type="pres">
      <dgm:prSet presAssocID="{040D12DE-1837-494B-A6DA-779D03A15774}" presName="sibTrans" presStyleLbl="sibTrans2D1" presStyleIdx="4" presStyleCnt="6" custScaleX="116610"/>
      <dgm:spPr/>
      <dgm:t>
        <a:bodyPr/>
        <a:lstStyle>
          <a:defPPr/>
        </a:lstStyle>
        <a:p>
          <a:pPr/>
          <a:endParaRPr lang="ru-RU"/>
        </a:p>
      </dgm:t>
    </dgm:pt>
    <dgm:pt modelId="{3FFF9421-433D-49C8-AA68-F8791CDDD926}" type="pres">
      <dgm:prSet presAssocID="{DC1EB092-4A13-4DB2-A7BF-E35767C2F6B4}" presName="node" presStyleLbl="node1" presStyleIdx="5" presStyleCnt="6" custScaleX="220703" custScaleY="133472" custRadScaleRad="129174" custRadScaleInc="-52199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F65A29E-0B46-4E02-A05D-65FE213A56D2}" type="pres">
      <dgm:prSet presAssocID="{DC1EB092-4A13-4DB2-A7BF-E35767C2F6B4}" presName="dummy"/>
      <dgm:spPr/>
      <dgm:t>
        <a:bodyPr/>
        <a:lstStyle>
          <a:defPPr/>
        </a:lstStyle>
        <a:p>
          <a:pPr/>
        </a:p>
      </dgm:t>
    </dgm:pt>
    <dgm:pt modelId="{62D6EF46-7155-4474-B3AF-4B76D8F3C956}" type="pres">
      <dgm:prSet presAssocID="{379C2284-7863-451F-BDD1-39935F9D6B87}" presName="sibTrans" presStyleLbl="sibTrans2D1" presStyleIdx="5" presStyleCnt="6"/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C1481AD6-6841-40A4-8E93-2894D18B89EE}" srcId="{8EF779E7-900A-47BF-8BD9-F28809448A02}" destId="{AF8D9633-09DE-46C8-8161-557852D62BEA}" srcOrd="0" destOrd="0" parTransId="{49B85D82-1160-465A-B138-E08567037C55}" sibTransId="{C0F6EA10-D583-4142-A498-A6473B045FB9}"/>
    <dgm:cxn modelId="{104B5CC6-A63C-416A-A7B3-93453407F2C9}" srcId="{AF8D9633-09DE-46C8-8161-557852D62BEA}" destId="{F38C2BCC-2070-435F-A3F4-7C306749B2F6}" srcOrd="0" destOrd="0" parTransId="{364FD240-C4AB-4FDC-A425-2898CA438CD5}" sibTransId="{55BEE528-91F1-45C3-937F-CF47967C6C51}"/>
    <dgm:cxn modelId="{24C65A6C-90A3-439E-BA27-2F743E081E7A}" srcId="{AF8D9633-09DE-46C8-8161-557852D62BEA}" destId="{76BC22A9-CC36-4A67-88E6-E440F22D0D83}" srcOrd="1" destOrd="0" parTransId="{955ADF34-0007-4025-A2C7-1C8683ED287B}" sibTransId="{A02467BD-6962-45DD-8A8A-53D8F1877DFF}"/>
    <dgm:cxn modelId="{BB555345-125C-45CB-B3B9-CCBD80E3BB66}" srcId="{AF8D9633-09DE-46C8-8161-557852D62BEA}" destId="{82322468-EB4E-4103-9A9E-C2DAFF2D6C04}" srcOrd="2" destOrd="0" parTransId="{0A3F2581-A55C-4328-B91B-15F5EF6A391B}" sibTransId="{58FF017E-0778-4CB0-AF4D-183146A61769}"/>
    <dgm:cxn modelId="{DBCA32EC-3B07-44BF-8BB7-27BBEB207EC8}" srcId="{AF8D9633-09DE-46C8-8161-557852D62BEA}" destId="{C302E8E0-4132-4F9C-9A37-60E9508D0F90}" srcOrd="3" destOrd="0" parTransId="{110F6BA5-C625-40B8-8DED-7586617F48E3}" sibTransId="{7B0D856F-17EC-4BFA-BBD6-C258F2A4DAF5}"/>
    <dgm:cxn modelId="{AF01B250-3768-48B5-9314-4DF3530E24A1}" srcId="{AF8D9633-09DE-46C8-8161-557852D62BEA}" destId="{1449C609-09AE-49F6-B892-E770E8FAABFE}" srcOrd="4" destOrd="0" parTransId="{18E33AD9-68D6-49A0-8B1F-BA9C0D71AAE9}" sibTransId="{040D12DE-1837-494B-A6DA-779D03A15774}"/>
    <dgm:cxn modelId="{97D87114-4F40-42A8-A276-1A16BDC2D1F3}" srcId="{AF8D9633-09DE-46C8-8161-557852D62BEA}" destId="{DC1EB092-4A13-4DB2-A7BF-E35767C2F6B4}" srcOrd="5" destOrd="0" parTransId="{DE2C28F2-50BA-4006-BE0C-5CEC09E25927}" sibTransId="{379C2284-7863-451F-BDD1-39935F9D6B87}"/>
    <dgm:cxn modelId="{23646958-2B13-462D-9307-9D246CECC6BD}" type="presOf" srcId="{8EF779E7-900A-47BF-8BD9-F28809448A02}" destId="{D3DB326C-44E0-4B3E-95B9-5270CF15F694}" srcOrd="0" destOrd="0" presId="urn:microsoft.com/office/officeart/2005/8/layout/radial6"/>
    <dgm:cxn modelId="{9EA51165-4F7A-4DA9-A747-C81B854B7CC4}" type="presParOf" srcId="{D3DB326C-44E0-4B3E-95B9-5270CF15F694}" destId="{3BE19B84-42EE-4D76-B022-2F348A1AADCE}" srcOrd="0" destOrd="0" presId="urn:microsoft.com/office/officeart/2005/8/layout/radial6"/>
    <dgm:cxn modelId="{9B3AC37E-EB78-4DE0-8932-D1F7BFD8B5AC}" type="presOf" srcId="{AF8D9633-09DE-46C8-8161-557852D62BEA}" destId="{3BE19B84-42EE-4D76-B022-2F348A1AADCE}" srcOrd="0" destOrd="0" presId="urn:microsoft.com/office/officeart/2005/8/layout/radial6"/>
    <dgm:cxn modelId="{ADA3CCA6-990B-4B6E-A5E0-963AFB087546}" type="presParOf" srcId="{D3DB326C-44E0-4B3E-95B9-5270CF15F694}" destId="{8FBFCFE7-B8F7-48FB-930F-AE0496796F93}" srcOrd="1" destOrd="0" presId="urn:microsoft.com/office/officeart/2005/8/layout/radial6"/>
    <dgm:cxn modelId="{6AFF5FEF-9A3E-4307-9928-6D6002E3D6BC}" type="presOf" srcId="{F38C2BCC-2070-435F-A3F4-7C306749B2F6}" destId="{8FBFCFE7-B8F7-48FB-930F-AE0496796F93}" srcOrd="0" destOrd="0" presId="urn:microsoft.com/office/officeart/2005/8/layout/radial6"/>
    <dgm:cxn modelId="{730E1BA1-D456-45D5-A5BA-57DE7AC206CF}" type="presParOf" srcId="{D3DB326C-44E0-4B3E-95B9-5270CF15F694}" destId="{1725518C-1543-4697-97BE-3E9DB7C48402}" srcOrd="2" destOrd="0" presId="urn:microsoft.com/office/officeart/2005/8/layout/radial6"/>
    <dgm:cxn modelId="{D00E07A1-69A2-4C0B-8677-2B54B23DE0E7}" type="presParOf" srcId="{D3DB326C-44E0-4B3E-95B9-5270CF15F694}" destId="{2F8BF381-519B-41A3-BD32-8599D7300827}" srcOrd="3" destOrd="0" presId="urn:microsoft.com/office/officeart/2005/8/layout/radial6"/>
    <dgm:cxn modelId="{BDD32ADC-B95C-40CA-8DAB-30EC65FE11BC}" type="presOf" srcId="{55BEE528-91F1-45C3-937F-CF47967C6C51}" destId="{2F8BF381-519B-41A3-BD32-8599D7300827}" srcOrd="0" destOrd="0" presId="urn:microsoft.com/office/officeart/2005/8/layout/radial6"/>
    <dgm:cxn modelId="{904F716B-175F-4C36-A68A-B74D1518C50C}" type="presParOf" srcId="{D3DB326C-44E0-4B3E-95B9-5270CF15F694}" destId="{2DC34358-D477-480F-87D5-6F0979F0B73D}" srcOrd="4" destOrd="0" presId="urn:microsoft.com/office/officeart/2005/8/layout/radial6"/>
    <dgm:cxn modelId="{07513E34-C92F-4428-A50D-7278369D1919}" type="presOf" srcId="{76BC22A9-CC36-4A67-88E6-E440F22D0D83}" destId="{2DC34358-D477-480F-87D5-6F0979F0B73D}" srcOrd="0" destOrd="0" presId="urn:microsoft.com/office/officeart/2005/8/layout/radial6"/>
    <dgm:cxn modelId="{91AE8F63-3A20-4403-A4EF-1CE2300B6476}" type="presParOf" srcId="{D3DB326C-44E0-4B3E-95B9-5270CF15F694}" destId="{EEE82C7B-F73E-4E84-8C4E-ECF188A84786}" srcOrd="5" destOrd="0" presId="urn:microsoft.com/office/officeart/2005/8/layout/radial6"/>
    <dgm:cxn modelId="{4203229C-926F-4FBF-9436-62226DA03963}" type="presParOf" srcId="{D3DB326C-44E0-4B3E-95B9-5270CF15F694}" destId="{A855A240-1469-48BE-99E4-9CBAB7C9DF90}" srcOrd="6" destOrd="0" presId="urn:microsoft.com/office/officeart/2005/8/layout/radial6"/>
    <dgm:cxn modelId="{8E9EF2F4-028D-4648-9B1D-52F7DB5462F5}" type="presOf" srcId="{A02467BD-6962-45DD-8A8A-53D8F1877DFF}" destId="{A855A240-1469-48BE-99E4-9CBAB7C9DF90}" srcOrd="0" destOrd="0" presId="urn:microsoft.com/office/officeart/2005/8/layout/radial6"/>
    <dgm:cxn modelId="{C248CA3C-83CC-4C12-A952-62EBF9E6089B}" type="presParOf" srcId="{D3DB326C-44E0-4B3E-95B9-5270CF15F694}" destId="{931FA1A6-F152-410A-A56F-D567FD91AF05}" srcOrd="7" destOrd="0" presId="urn:microsoft.com/office/officeart/2005/8/layout/radial6"/>
    <dgm:cxn modelId="{A1C0EA80-041D-4F31-ACB4-7C3654DAC342}" type="presOf" srcId="{82322468-EB4E-4103-9A9E-C2DAFF2D6C04}" destId="{931FA1A6-F152-410A-A56F-D567FD91AF05}" srcOrd="0" destOrd="0" presId="urn:microsoft.com/office/officeart/2005/8/layout/radial6"/>
    <dgm:cxn modelId="{9104C7C4-14E0-4415-A1FA-C6616438912E}" type="presParOf" srcId="{D3DB326C-44E0-4B3E-95B9-5270CF15F694}" destId="{C419E056-65D2-42E5-8D76-69986B07AB6B}" srcOrd="8" destOrd="0" presId="urn:microsoft.com/office/officeart/2005/8/layout/radial6"/>
    <dgm:cxn modelId="{0EEABDC4-7DA9-4544-9B17-AFBEC1F38637}" type="presParOf" srcId="{D3DB326C-44E0-4B3E-95B9-5270CF15F694}" destId="{F9916AE7-3B50-4886-858B-283AF573F612}" srcOrd="9" destOrd="0" presId="urn:microsoft.com/office/officeart/2005/8/layout/radial6"/>
    <dgm:cxn modelId="{DB6A398D-D420-4560-98D3-366E6F9973BF}" type="presOf" srcId="{58FF017E-0778-4CB0-AF4D-183146A61769}" destId="{F9916AE7-3B50-4886-858B-283AF573F612}" srcOrd="0" destOrd="0" presId="urn:microsoft.com/office/officeart/2005/8/layout/radial6"/>
    <dgm:cxn modelId="{CE0B47A4-A18F-49D6-BEEA-D1E700576F13}" type="presParOf" srcId="{D3DB326C-44E0-4B3E-95B9-5270CF15F694}" destId="{7CB9DD7C-154F-46FA-9940-4676F128FC2C}" srcOrd="10" destOrd="0" presId="urn:microsoft.com/office/officeart/2005/8/layout/radial6"/>
    <dgm:cxn modelId="{5C1C600E-3BAE-42FF-ACFE-D8CB438F7EC5}" type="presOf" srcId="{C302E8E0-4132-4F9C-9A37-60E9508D0F90}" destId="{7CB9DD7C-154F-46FA-9940-4676F128FC2C}" srcOrd="0" destOrd="0" presId="urn:microsoft.com/office/officeart/2005/8/layout/radial6"/>
    <dgm:cxn modelId="{D48EBFC5-E945-4F8C-9F15-8DD5743E9526}" type="presParOf" srcId="{D3DB326C-44E0-4B3E-95B9-5270CF15F694}" destId="{04720014-800D-4726-89C1-6E6BA4060578}" srcOrd="11" destOrd="0" presId="urn:microsoft.com/office/officeart/2005/8/layout/radial6"/>
    <dgm:cxn modelId="{D1A3F7F3-8BD7-4215-ADDD-387984516D33}" type="presParOf" srcId="{D3DB326C-44E0-4B3E-95B9-5270CF15F694}" destId="{40C80150-67E0-4563-BF6A-B6D3A625B3CC}" srcOrd="12" destOrd="0" presId="urn:microsoft.com/office/officeart/2005/8/layout/radial6"/>
    <dgm:cxn modelId="{19BD8680-A63D-4E13-8A1F-7B3909278380}" type="presOf" srcId="{7B0D856F-17EC-4BFA-BBD6-C258F2A4DAF5}" destId="{40C80150-67E0-4563-BF6A-B6D3A625B3CC}" srcOrd="0" destOrd="0" presId="urn:microsoft.com/office/officeart/2005/8/layout/radial6"/>
    <dgm:cxn modelId="{FC7FEA3C-4F29-4B88-AB36-14A1B6286637}" type="presParOf" srcId="{D3DB326C-44E0-4B3E-95B9-5270CF15F694}" destId="{188392B0-BBE1-4AD6-8782-24FEDF6D6187}" srcOrd="13" destOrd="0" presId="urn:microsoft.com/office/officeart/2005/8/layout/radial6"/>
    <dgm:cxn modelId="{45806236-64D9-4E35-94AD-DD773601FAF4}" type="presOf" srcId="{1449C609-09AE-49F6-B892-E770E8FAABFE}" destId="{188392B0-BBE1-4AD6-8782-24FEDF6D6187}" srcOrd="0" destOrd="0" presId="urn:microsoft.com/office/officeart/2005/8/layout/radial6"/>
    <dgm:cxn modelId="{1A689276-B41D-486B-8CE7-409B3FC32076}" type="presParOf" srcId="{D3DB326C-44E0-4B3E-95B9-5270CF15F694}" destId="{A487F0E2-7004-4937-A4EC-8E59DB8B8A9F}" srcOrd="14" destOrd="0" presId="urn:microsoft.com/office/officeart/2005/8/layout/radial6"/>
    <dgm:cxn modelId="{BDB8E1C6-B669-4010-9BB9-50556F0E8D29}" type="presParOf" srcId="{D3DB326C-44E0-4B3E-95B9-5270CF15F694}" destId="{21747A51-81C2-4B91-9E40-701FA01436E6}" srcOrd="15" destOrd="0" presId="urn:microsoft.com/office/officeart/2005/8/layout/radial6"/>
    <dgm:cxn modelId="{9EEA1E3E-BAC9-4F28-9364-18CDCBB2A926}" type="presOf" srcId="{040D12DE-1837-494B-A6DA-779D03A15774}" destId="{21747A51-81C2-4B91-9E40-701FA01436E6}" srcOrd="0" destOrd="0" presId="urn:microsoft.com/office/officeart/2005/8/layout/radial6"/>
    <dgm:cxn modelId="{248DC630-EF7F-40D5-9E16-316FFD40D703}" type="presParOf" srcId="{D3DB326C-44E0-4B3E-95B9-5270CF15F694}" destId="{3FFF9421-433D-49C8-AA68-F8791CDDD926}" srcOrd="16" destOrd="0" presId="urn:microsoft.com/office/officeart/2005/8/layout/radial6"/>
    <dgm:cxn modelId="{2677B1F3-D335-4F92-91AA-E4BD9FC4201E}" type="presOf" srcId="{DC1EB092-4A13-4DB2-A7BF-E35767C2F6B4}" destId="{3FFF9421-433D-49C8-AA68-F8791CDDD926}" srcOrd="0" destOrd="0" presId="urn:microsoft.com/office/officeart/2005/8/layout/radial6"/>
    <dgm:cxn modelId="{6F28CB99-E224-4FDA-8CC6-8F0169B84336}" type="presParOf" srcId="{D3DB326C-44E0-4B3E-95B9-5270CF15F694}" destId="{4F65A29E-0B46-4E02-A05D-65FE213A56D2}" srcOrd="17" destOrd="0" presId="urn:microsoft.com/office/officeart/2005/8/layout/radial6"/>
    <dgm:cxn modelId="{FA8476A8-CEA8-4316-B30E-EE2A91B49DFD}" type="presParOf" srcId="{D3DB326C-44E0-4B3E-95B9-5270CF15F694}" destId="{62D6EF46-7155-4474-B3AF-4B76D8F3C956}" srcOrd="18" destOrd="0" presId="urn:microsoft.com/office/officeart/2005/8/layout/radial6"/>
    <dgm:cxn modelId="{00A1CC17-2A0D-499D-8ABB-774A039CD634}" type="presOf" srcId="{379C2284-7863-451F-BDD1-39935F9D6B87}" destId="{62D6EF46-7155-4474-B3AF-4B76D8F3C956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ACDC112-7830-4A5D-B678-6AD73D8EB6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3D9DD2CF-9A27-41B6-BF61-4FB688064AB0}" type="parTrans" cxnId="{1EBFB2EA-32B3-4EF6-A482-E7B1F0E97BBE}">
      <dgm:prSet/>
      <dgm:spPr/>
      <dgm:t>
        <a:bodyPr/>
        <a:lstStyle>
          <a:defPPr/>
        </a:lstStyle>
        <a:p>
          <a:pPr/>
          <a:endParaRPr lang="ru-RU"/>
        </a:p>
      </dgm:t>
    </dgm:pt>
    <dgm:pt modelId="{C8E6E65E-2933-4314-93A1-23F0EEAF2DB9}">
      <dgm:prSet phldrT="[Текст]" custT="1"/>
      <dgm:spPr>
        <a:solidFill>
          <a:srgbClr val="00B0F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>
          <a:defPPr/>
        </a:lstStyle>
        <a:p>
          <a:pPr/>
          <a:r>
            <a:rPr lang="ru-RU" sz="4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Всестороннее развитие</a:t>
          </a:r>
          <a:endParaRPr lang="ru-RU" sz="4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1D964-4FCC-4F5C-AA4E-AD7497FE7EDF}" type="parTrans" cxnId="{5182CE06-2B3C-4FDB-A590-4BF38047A058}">
      <dgm:prSet/>
      <dgm:spPr/>
      <dgm:t>
        <a:bodyPr/>
        <a:lstStyle>
          <a:defPPr/>
        </a:lstStyle>
        <a:p>
          <a:pPr/>
          <a:endParaRPr lang="ru-RU"/>
        </a:p>
      </dgm:t>
    </dgm:pt>
    <dgm:pt modelId="{10C5D6F8-F9E5-4329-A1C3-53DE6C07E2BB}">
      <dgm:prSet phldrT="[Текст]"/>
      <dgm:spPr>
        <a:solidFill>
          <a:srgbClr val="38CFF8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>
          <a:defPPr/>
        </a:lstStyle>
        <a:p>
          <a:pPr/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развитие</a:t>
          </a:r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5CD69-C84A-454C-A82E-A6FE0A8BE72B}" type="sibTrans" cxnId="{5182CE06-2B3C-4FDB-A590-4BF38047A058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6FB8BD-12AE-4F1B-8AB9-4521C5DD8DFF}" type="parTrans" cxnId="{70C6FA2D-E9EB-4AEB-A21B-9DCA0F0640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98DFD122-E7DB-477A-A809-67DF05FB3F2B}">
      <dgm:prSet phldrT="[Текст]"/>
      <dgm:spPr>
        <a:solidFill>
          <a:srgbClr val="38CFF8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>
          <a:defPPr/>
        </a:lstStyle>
        <a:p>
          <a:pPr/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F11F3-423D-4289-A60B-9B0136C9A48A}" type="sibTrans" cxnId="{70C6FA2D-E9EB-4AEB-A21B-9DCA0F064048}">
      <dgm:prSet/>
      <dgm:spPr/>
      <dgm:t>
        <a:bodyPr/>
        <a:lstStyle>
          <a:defPPr/>
        </a:lstStyle>
        <a:p>
          <a:pPr/>
          <a:endParaRPr lang="ru-RU"/>
        </a:p>
      </dgm:t>
    </dgm:pt>
    <dgm:pt modelId="{8A5E39D4-FA47-4328-8890-C38619B3BA0D}" type="parTrans" cxnId="{46BB6819-CCE1-4C3C-925C-048C6AC11EF9}">
      <dgm:prSet/>
      <dgm:spPr/>
      <dgm:t>
        <a:bodyPr/>
        <a:lstStyle>
          <a:defPPr/>
        </a:lstStyle>
        <a:p>
          <a:pPr/>
          <a:endParaRPr lang="ru-RU"/>
        </a:p>
      </dgm:t>
    </dgm:pt>
    <dgm:pt modelId="{DF4B5E78-6D27-41A4-8A94-15597A5CF071}">
      <dgm:prSet phldrT="[Текст]"/>
      <dgm:spPr>
        <a:solidFill>
          <a:srgbClr val="38CFF8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>
          <a:defPPr/>
        </a:lstStyle>
        <a:p>
          <a:pPr/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окружающим миром</a:t>
          </a:r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EDCED-A66D-4819-8627-B2956ED18F32}" type="sibTrans" cxnId="{46BB6819-CCE1-4C3C-925C-048C6AC11EF9}">
      <dgm:prSet/>
      <dgm:spPr/>
      <dgm:t>
        <a:bodyPr/>
        <a:lstStyle>
          <a:defPPr/>
        </a:lstStyle>
        <a:p>
          <a:pPr/>
          <a:endParaRPr lang="ru-RU"/>
        </a:p>
      </dgm:t>
    </dgm:pt>
    <dgm:pt modelId="{C7F6A552-1AE3-480A-B0D6-E694D153CB85}" type="sibTrans" cxnId="{1EBFB2EA-32B3-4EF6-A482-E7B1F0E97BBE}">
      <dgm:prSet/>
      <dgm:spPr/>
      <dgm:t>
        <a:bodyPr/>
        <a:lstStyle>
          <a:defPPr/>
        </a:lstStyle>
        <a:p>
          <a:pPr/>
          <a:endParaRPr lang="ru-RU"/>
        </a:p>
      </dgm:t>
    </dgm:pt>
    <dgm:pt modelId="{379F43A9-ED86-42B9-A897-DE1EF8028504}" type="pres">
      <dgm:prSet presAssocID="{2ACDC112-7830-4A5D-B678-6AD73D8EB6D3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93603FC-BFE3-485F-8CF9-540AA22CF427}" type="pres">
      <dgm:prSet presAssocID="{C8E6E65E-2933-4314-93A1-23F0EEAF2DB9}" presName="hierRoot1">
        <dgm:presLayoutVars>
          <dgm:hierBranch val="init"/>
        </dgm:presLayoutVars>
      </dgm:prSet>
      <dgm:spPr/>
      <dgm:t>
        <a:bodyPr/>
        <a:lstStyle>
          <a:defPPr/>
        </a:lstStyle>
        <a:p>
          <a:pPr/>
        </a:p>
      </dgm:t>
    </dgm:pt>
    <dgm:pt modelId="{87BC0F66-67B4-4B3E-80FD-5B922FAA6F08}" type="pres">
      <dgm:prSet presAssocID="{C8E6E65E-2933-4314-93A1-23F0EEAF2DB9}" presName="rootComposite1"/>
      <dgm:spPr/>
      <dgm:t>
        <a:bodyPr/>
        <a:lstStyle>
          <a:defPPr/>
        </a:lstStyle>
        <a:p>
          <a:pPr/>
        </a:p>
      </dgm:t>
    </dgm:pt>
    <dgm:pt modelId="{55160D31-3316-42A5-BF32-0DC95540AC64}" type="pres">
      <dgm:prSet presAssocID="{C8E6E65E-2933-4314-93A1-23F0EEAF2DB9}" presName="rootText1" presStyleLbl="node0" presStyleCnt="1" custScaleX="488371" custScaleY="65147" custLinFactNeighborX="-51482" custLinFactNeighborY="-6020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E4B3115-D6A6-4757-9DF1-71877886BE7C}" type="pres">
      <dgm:prSet presAssocID="{C8E6E65E-2933-4314-93A1-23F0EEAF2DB9}" presName="rootConnector1" presStyleLbl="node1" presStyleCnt="1"/>
      <dgm:spPr/>
      <dgm:t>
        <a:bodyPr/>
        <a:lstStyle>
          <a:defPPr/>
        </a:lstStyle>
        <a:p>
          <a:pPr/>
          <a:endParaRPr lang="ru-RU"/>
        </a:p>
      </dgm:t>
    </dgm:pt>
    <dgm:pt modelId="{1EC351AD-6D73-4D1D-BC94-BE7495B9DAC1}" type="pres">
      <dgm:prSet presAssocID="{C8E6E65E-2933-4314-93A1-23F0EEAF2DB9}" presName="hierChild2"/>
      <dgm:spPr/>
      <dgm:t>
        <a:bodyPr/>
        <a:lstStyle>
          <a:defPPr/>
        </a:lstStyle>
        <a:p>
          <a:pPr/>
        </a:p>
      </dgm:t>
    </dgm:pt>
    <dgm:pt modelId="{6D5BEA30-0C16-4ED3-90AC-2DBB4F0C70DC}" type="pres">
      <dgm:prSet presAssocID="{9351D964-4FCC-4F5C-AA4E-AD7497FE7EDF}" presName="Name37" presStyleLbl="parChTrans1D2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AB87ACFD-4A5E-4A27-BACE-F9C96EDBDFE4}" type="pres">
      <dgm:prSet presAssocID="{10C5D6F8-F9E5-4329-A1C3-53DE6C07E2BB}" presName="hierRoot2">
        <dgm:presLayoutVars>
          <dgm:hierBranch val="init"/>
        </dgm:presLayoutVars>
      </dgm:prSet>
      <dgm:spPr/>
      <dgm:t>
        <a:bodyPr/>
        <a:lstStyle>
          <a:defPPr/>
        </a:lstStyle>
        <a:p>
          <a:pPr/>
        </a:p>
      </dgm:t>
    </dgm:pt>
    <dgm:pt modelId="{A5D6D11A-4279-481A-A9A1-ED0AE7A57D34}" type="pres">
      <dgm:prSet presAssocID="{10C5D6F8-F9E5-4329-A1C3-53DE6C07E2BB}" presName="rootComposite"/>
      <dgm:spPr/>
      <dgm:t>
        <a:bodyPr/>
        <a:lstStyle>
          <a:defPPr/>
        </a:lstStyle>
        <a:p>
          <a:pPr/>
        </a:p>
      </dgm:t>
    </dgm:pt>
    <dgm:pt modelId="{53285414-D8C8-4753-8BBD-8A5C62E584A7}" type="pres">
      <dgm:prSet presAssocID="{10C5D6F8-F9E5-4329-A1C3-53DE6C07E2BB}" presName="rootText" presStyleLbl="node2" presStyleCnt="3" custScaleX="177295" custLinFactNeighborX="-60937" custLinFactNeighborY="-8250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E757374-A61C-4720-9756-D63F6568CC44}" type="pres">
      <dgm:prSet presAssocID="{10C5D6F8-F9E5-4329-A1C3-53DE6C07E2BB}" presName="rootConnector" presStyleLbl="node2" presStyleCnt="3"/>
      <dgm:spPr/>
      <dgm:t>
        <a:bodyPr/>
        <a:lstStyle>
          <a:defPPr/>
        </a:lstStyle>
        <a:p>
          <a:pPr/>
          <a:endParaRPr lang="ru-RU"/>
        </a:p>
      </dgm:t>
    </dgm:pt>
    <dgm:pt modelId="{1D2D13A7-B547-439C-AB81-F7E07B8C2975}" type="pres">
      <dgm:prSet presAssocID="{10C5D6F8-F9E5-4329-A1C3-53DE6C07E2BB}" presName="hierChild4"/>
      <dgm:spPr/>
      <dgm:t>
        <a:bodyPr/>
        <a:lstStyle>
          <a:defPPr/>
        </a:lstStyle>
        <a:p>
          <a:pPr/>
        </a:p>
      </dgm:t>
    </dgm:pt>
    <dgm:pt modelId="{DE1E4A8C-F4C8-426A-8ABF-90476D8760B2}" type="pres">
      <dgm:prSet presAssocID="{10C5D6F8-F9E5-4329-A1C3-53DE6C07E2BB}" presName="hierChild5"/>
      <dgm:spPr/>
      <dgm:t>
        <a:bodyPr/>
        <a:lstStyle>
          <a:defPPr/>
        </a:lstStyle>
        <a:p>
          <a:pPr/>
        </a:p>
      </dgm:t>
    </dgm:pt>
    <dgm:pt modelId="{BF58B88A-E6B5-4DFF-A21D-C3CCF76316B5}" type="pres">
      <dgm:prSet presAssocID="{1C6FB8BD-12AE-4F1B-8AB9-4521C5DD8DFF}" presName="Name37" presStyleLbl="parChTrans1D2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FBCEA403-0C89-4069-9C74-FF8FE0BC2C0B}" type="pres">
      <dgm:prSet presAssocID="{98DFD122-E7DB-477A-A809-67DF05FB3F2B}" presName="hierRoot2">
        <dgm:presLayoutVars>
          <dgm:hierBranch val="init"/>
        </dgm:presLayoutVars>
      </dgm:prSet>
      <dgm:spPr/>
      <dgm:t>
        <a:bodyPr/>
        <a:lstStyle>
          <a:defPPr/>
        </a:lstStyle>
        <a:p>
          <a:pPr/>
        </a:p>
      </dgm:t>
    </dgm:pt>
    <dgm:pt modelId="{27A919D4-ADA7-4E76-9997-6E1EA25D4E9B}" type="pres">
      <dgm:prSet presAssocID="{98DFD122-E7DB-477A-A809-67DF05FB3F2B}" presName="rootComposite"/>
      <dgm:spPr/>
      <dgm:t>
        <a:bodyPr/>
        <a:lstStyle>
          <a:defPPr/>
        </a:lstStyle>
        <a:p>
          <a:pPr/>
        </a:p>
      </dgm:t>
    </dgm:pt>
    <dgm:pt modelId="{D370BE48-66D7-4AE3-9851-10EF2CF7500C}" type="pres">
      <dgm:prSet presAssocID="{98DFD122-E7DB-477A-A809-67DF05FB3F2B}" presName="rootText" presStyleLbl="node2" presStyleIdx="1" presStyleCnt="3" custScaleX="176860" custLinFactNeighborX="915" custLinFactNeighborY="-5973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8A2A423-AEF0-4051-B6FD-E3C460886C58}" type="pres">
      <dgm:prSet presAssocID="{98DFD122-E7DB-477A-A809-67DF05FB3F2B}" presName="rootConnector" presStyleLbl="node2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8C102FAF-73C8-4BF1-9C06-512ECEC6EED5}" type="pres">
      <dgm:prSet presAssocID="{98DFD122-E7DB-477A-A809-67DF05FB3F2B}" presName="hierChild4"/>
      <dgm:spPr/>
      <dgm:t>
        <a:bodyPr/>
        <a:lstStyle>
          <a:defPPr/>
        </a:lstStyle>
        <a:p>
          <a:pPr/>
        </a:p>
      </dgm:t>
    </dgm:pt>
    <dgm:pt modelId="{44836455-BEEA-4F59-A6DE-54AE17C87B8F}" type="pres">
      <dgm:prSet presAssocID="{98DFD122-E7DB-477A-A809-67DF05FB3F2B}" presName="hierChild5"/>
      <dgm:spPr/>
      <dgm:t>
        <a:bodyPr/>
        <a:lstStyle>
          <a:defPPr/>
        </a:lstStyle>
        <a:p>
          <a:pPr/>
        </a:p>
      </dgm:t>
    </dgm:pt>
    <dgm:pt modelId="{9CF27BDF-FCC9-4210-840F-0391CF2584AA}" type="pres">
      <dgm:prSet presAssocID="{8A5E39D4-FA47-4328-8890-C38619B3BA0D}" presName="Name37" presStyleLbl="parChTrans1D2" presStyleCnt="3"/>
      <dgm:spPr/>
      <dgm:t>
        <a:bodyPr/>
        <a:lstStyle>
          <a:defPPr/>
        </a:lstStyle>
        <a:p>
          <a:pPr/>
          <a:endParaRPr lang="ru-RU"/>
        </a:p>
      </dgm:t>
    </dgm:pt>
    <dgm:pt modelId="{E116E4D0-7855-40CA-93BD-5C863793B9A7}" type="pres">
      <dgm:prSet presAssocID="{DF4B5E78-6D27-41A4-8A94-15597A5CF071}" presName="hierRoot2">
        <dgm:presLayoutVars>
          <dgm:hierBranch val="init"/>
        </dgm:presLayoutVars>
      </dgm:prSet>
      <dgm:spPr/>
      <dgm:t>
        <a:bodyPr/>
        <a:lstStyle>
          <a:defPPr/>
        </a:lstStyle>
        <a:p>
          <a:pPr/>
        </a:p>
      </dgm:t>
    </dgm:pt>
    <dgm:pt modelId="{7487856E-47D2-4BD9-A00A-B51CC9DCA711}" type="pres">
      <dgm:prSet presAssocID="{DF4B5E78-6D27-41A4-8A94-15597A5CF071}" presName="rootComposite"/>
      <dgm:spPr/>
      <dgm:t>
        <a:bodyPr/>
        <a:lstStyle>
          <a:defPPr/>
        </a:lstStyle>
        <a:p>
          <a:pPr/>
        </a:p>
      </dgm:t>
    </dgm:pt>
    <dgm:pt modelId="{939B70BA-6732-4ABE-8C4F-F5C7E1DFAD62}" type="pres">
      <dgm:prSet presAssocID="{DF4B5E78-6D27-41A4-8A94-15597A5CF071}" presName="rootText" presStyleLbl="node2" presStyleIdx="2" presStyleCnt="3" custScaleX="176430" custScaleY="86659" custLinFactNeighborX="64874" custLinFactNeighborY="3316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4582FA4-678D-4F26-B4A8-16DB13980B2D}" type="pres">
      <dgm:prSet presAssocID="{DF4B5E78-6D27-41A4-8A94-15597A5CF071}" presName="rootConnector" presStyleLbl="node2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F6439989-BE36-4767-9DD5-701BA8A3DADF}" type="pres">
      <dgm:prSet presAssocID="{DF4B5E78-6D27-41A4-8A94-15597A5CF071}" presName="hierChild4"/>
      <dgm:spPr/>
      <dgm:t>
        <a:bodyPr/>
        <a:lstStyle>
          <a:defPPr/>
        </a:lstStyle>
        <a:p>
          <a:pPr/>
        </a:p>
      </dgm:t>
    </dgm:pt>
    <dgm:pt modelId="{F89C4D83-293B-4981-AA92-91E355211BA0}" type="pres">
      <dgm:prSet presAssocID="{DF4B5E78-6D27-41A4-8A94-15597A5CF071}" presName="hierChild5"/>
      <dgm:spPr/>
      <dgm:t>
        <a:bodyPr/>
        <a:lstStyle>
          <a:defPPr/>
        </a:lstStyle>
        <a:p>
          <a:pPr/>
        </a:p>
      </dgm:t>
    </dgm:pt>
    <dgm:pt modelId="{F038E208-95B8-46AF-B87E-1ECDAD56EC25}" type="pres">
      <dgm:prSet presAssocID="{C8E6E65E-2933-4314-93A1-23F0EEAF2DB9}" presName="hierChild3"/>
      <dgm:spPr/>
      <dgm:t>
        <a:bodyPr/>
        <a:lstStyle>
          <a:defPPr/>
        </a:lstStyle>
        <a:p>
          <a:pPr/>
        </a:p>
      </dgm:t>
    </dgm:pt>
  </dgm:ptLst>
  <dgm:cxnLst>
    <dgm:cxn modelId="{1EBFB2EA-32B3-4EF6-A482-E7B1F0E97BBE}" srcId="{2ACDC112-7830-4A5D-B678-6AD73D8EB6D3}" destId="{C8E6E65E-2933-4314-93A1-23F0EEAF2DB9}" srcOrd="0" destOrd="0" parTransId="{3D9DD2CF-9A27-41B6-BF61-4FB688064AB0}" sibTransId="{C7F6A552-1AE3-480A-B0D6-E694D153CB85}"/>
    <dgm:cxn modelId="{5182CE06-2B3C-4FDB-A590-4BF38047A058}" srcId="{C8E6E65E-2933-4314-93A1-23F0EEAF2DB9}" destId="{10C5D6F8-F9E5-4329-A1C3-53DE6C07E2BB}" srcOrd="0" destOrd="0" parTransId="{9351D964-4FCC-4F5C-AA4E-AD7497FE7EDF}" sibTransId="{DD45CD69-C84A-454C-A82E-A6FE0A8BE72B}"/>
    <dgm:cxn modelId="{70C6FA2D-E9EB-4AEB-A21B-9DCA0F064048}" srcId="{C8E6E65E-2933-4314-93A1-23F0EEAF2DB9}" destId="{98DFD122-E7DB-477A-A809-67DF05FB3F2B}" srcOrd="1" destOrd="0" parTransId="{1C6FB8BD-12AE-4F1B-8AB9-4521C5DD8DFF}" sibTransId="{3E2F11F3-423D-4289-A60B-9B0136C9A48A}"/>
    <dgm:cxn modelId="{46BB6819-CCE1-4C3C-925C-048C6AC11EF9}" srcId="{C8E6E65E-2933-4314-93A1-23F0EEAF2DB9}" destId="{DF4B5E78-6D27-41A4-8A94-15597A5CF071}" srcOrd="2" destOrd="0" parTransId="{8A5E39D4-FA47-4328-8890-C38619B3BA0D}" sibTransId="{F83EDCED-A66D-4819-8627-B2956ED18F32}"/>
    <dgm:cxn modelId="{46322A62-374B-4522-80A7-735A3DD54F57}" type="presOf" srcId="{2ACDC112-7830-4A5D-B678-6AD73D8EB6D3}" destId="{379F43A9-ED86-42B9-A897-DE1EF8028504}" srcOrd="0" destOrd="0" presId="urn:microsoft.com/office/officeart/2005/8/layout/orgChart1"/>
    <dgm:cxn modelId="{05B439B2-8FA7-4AD2-8CF4-37B75095389F}" type="presParOf" srcId="{379F43A9-ED86-42B9-A897-DE1EF8028504}" destId="{C93603FC-BFE3-485F-8CF9-540AA22CF427}" srcOrd="0" destOrd="0" presId="urn:microsoft.com/office/officeart/2005/8/layout/orgChart1"/>
    <dgm:cxn modelId="{C9780211-3969-4D3C-908D-F41356586DDF}" type="presParOf" srcId="{C93603FC-BFE3-485F-8CF9-540AA22CF427}" destId="{87BC0F66-67B4-4B3E-80FD-5B922FAA6F08}" srcOrd="0" destOrd="0" presId="urn:microsoft.com/office/officeart/2005/8/layout/orgChart1"/>
    <dgm:cxn modelId="{1F7222FF-1825-4AEB-8905-FBBFCC2E6E46}" type="presParOf" srcId="{87BC0F66-67B4-4B3E-80FD-5B922FAA6F08}" destId="{55160D31-3316-42A5-BF32-0DC95540AC64}" srcOrd="0" destOrd="0" presId="urn:microsoft.com/office/officeart/2005/8/layout/orgChart1"/>
    <dgm:cxn modelId="{64803CC6-9C55-46F5-9639-BECF24E878AE}" type="presOf" srcId="{C8E6E65E-2933-4314-93A1-23F0EEAF2DB9}" destId="{55160D31-3316-42A5-BF32-0DC95540AC64}" srcOrd="0" destOrd="0" presId="urn:microsoft.com/office/officeart/2005/8/layout/orgChart1"/>
    <dgm:cxn modelId="{8F998E64-6AC7-4D2A-9159-4007CA83143C}" type="presParOf" srcId="{87BC0F66-67B4-4B3E-80FD-5B922FAA6F08}" destId="{DE4B3115-D6A6-4757-9DF1-71877886BE7C}" srcOrd="1" destOrd="0" presId="urn:microsoft.com/office/officeart/2005/8/layout/orgChart1"/>
    <dgm:cxn modelId="{A8F2A5C2-B1C9-4247-B709-9685863425EC}" type="presOf" srcId="{C8E6E65E-2933-4314-93A1-23F0EEAF2DB9}" destId="{DE4B3115-D6A6-4757-9DF1-71877886BE7C}" srcOrd="1" destOrd="0" presId="urn:microsoft.com/office/officeart/2005/8/layout/orgChart1"/>
    <dgm:cxn modelId="{E8632AA7-89D4-4182-B38D-6178162E2EF2}" type="presParOf" srcId="{C93603FC-BFE3-485F-8CF9-540AA22CF427}" destId="{1EC351AD-6D73-4D1D-BC94-BE7495B9DAC1}" srcOrd="1" destOrd="0" presId="urn:microsoft.com/office/officeart/2005/8/layout/orgChart1"/>
    <dgm:cxn modelId="{46F3812C-CCF8-4815-AF56-E4874058FFD3}" type="presParOf" srcId="{1EC351AD-6D73-4D1D-BC94-BE7495B9DAC1}" destId="{6D5BEA30-0C16-4ED3-90AC-2DBB4F0C70DC}" srcOrd="0" destOrd="0" presId="urn:microsoft.com/office/officeart/2005/8/layout/orgChart1"/>
    <dgm:cxn modelId="{C6CD9F0F-4801-444D-9963-DC47B825B6E3}" type="presOf" srcId="{9351D964-4FCC-4F5C-AA4E-AD7497FE7EDF}" destId="{6D5BEA30-0C16-4ED3-90AC-2DBB4F0C70DC}" srcOrd="0" destOrd="0" presId="urn:microsoft.com/office/officeart/2005/8/layout/orgChart1"/>
    <dgm:cxn modelId="{505159FA-1568-4F84-B7BA-9A2842B801E2}" type="presParOf" srcId="{1EC351AD-6D73-4D1D-BC94-BE7495B9DAC1}" destId="{AB87ACFD-4A5E-4A27-BACE-F9C96EDBDFE4}" srcOrd="1" destOrd="0" presId="urn:microsoft.com/office/officeart/2005/8/layout/orgChart1"/>
    <dgm:cxn modelId="{A1D23A92-D97F-4551-A635-B36A3A5DBF77}" type="presParOf" srcId="{AB87ACFD-4A5E-4A27-BACE-F9C96EDBDFE4}" destId="{A5D6D11A-4279-481A-A9A1-ED0AE7A57D34}" srcOrd="0" destOrd="0" presId="urn:microsoft.com/office/officeart/2005/8/layout/orgChart1"/>
    <dgm:cxn modelId="{A7A92BED-A529-42E9-9E7A-562356C27013}" type="presParOf" srcId="{A5D6D11A-4279-481A-A9A1-ED0AE7A57D34}" destId="{53285414-D8C8-4753-8BBD-8A5C62E584A7}" srcOrd="0" destOrd="0" presId="urn:microsoft.com/office/officeart/2005/8/layout/orgChart1"/>
    <dgm:cxn modelId="{19EC8443-7EC2-485F-B4A8-384B85779249}" type="presOf" srcId="{10C5D6F8-F9E5-4329-A1C3-53DE6C07E2BB}" destId="{53285414-D8C8-4753-8BBD-8A5C62E584A7}" srcOrd="0" destOrd="0" presId="urn:microsoft.com/office/officeart/2005/8/layout/orgChart1"/>
    <dgm:cxn modelId="{91A8D8E7-0DE6-497F-8E5B-4F34AB7ED422}" type="presParOf" srcId="{A5D6D11A-4279-481A-A9A1-ED0AE7A57D34}" destId="{3E757374-A61C-4720-9756-D63F6568CC44}" srcOrd="1" destOrd="0" presId="urn:microsoft.com/office/officeart/2005/8/layout/orgChart1"/>
    <dgm:cxn modelId="{0C333F02-5633-4782-BE57-C7D3C69579DD}" type="presOf" srcId="{10C5D6F8-F9E5-4329-A1C3-53DE6C07E2BB}" destId="{3E757374-A61C-4720-9756-D63F6568CC44}" srcOrd="1" destOrd="0" presId="urn:microsoft.com/office/officeart/2005/8/layout/orgChart1"/>
    <dgm:cxn modelId="{304BB798-72A2-48BA-B415-52BEAC5E4F8A}" type="presParOf" srcId="{AB87ACFD-4A5E-4A27-BACE-F9C96EDBDFE4}" destId="{1D2D13A7-B547-439C-AB81-F7E07B8C2975}" srcOrd="1" destOrd="0" presId="urn:microsoft.com/office/officeart/2005/8/layout/orgChart1"/>
    <dgm:cxn modelId="{E26833B5-3FFA-4EDD-AFA8-41D39E40AEF5}" type="presParOf" srcId="{AB87ACFD-4A5E-4A27-BACE-F9C96EDBDFE4}" destId="{DE1E4A8C-F4C8-426A-8ABF-90476D8760B2}" srcOrd="2" destOrd="0" presId="urn:microsoft.com/office/officeart/2005/8/layout/orgChart1"/>
    <dgm:cxn modelId="{0A05E50F-E7EB-4763-B0BC-66E07775E5D8}" type="presParOf" srcId="{1EC351AD-6D73-4D1D-BC94-BE7495B9DAC1}" destId="{BF58B88A-E6B5-4DFF-A21D-C3CCF76316B5}" srcOrd="2" destOrd="0" presId="urn:microsoft.com/office/officeart/2005/8/layout/orgChart1"/>
    <dgm:cxn modelId="{DAE57B9D-198B-44E8-BBBE-90FB3ADCACFA}" type="presOf" srcId="{1C6FB8BD-12AE-4F1B-8AB9-4521C5DD8DFF}" destId="{BF58B88A-E6B5-4DFF-A21D-C3CCF76316B5}" srcOrd="0" destOrd="0" presId="urn:microsoft.com/office/officeart/2005/8/layout/orgChart1"/>
    <dgm:cxn modelId="{8D83C7D1-361E-4F5A-9918-023A049E57F4}" type="presParOf" srcId="{1EC351AD-6D73-4D1D-BC94-BE7495B9DAC1}" destId="{FBCEA403-0C89-4069-9C74-FF8FE0BC2C0B}" srcOrd="3" destOrd="0" presId="urn:microsoft.com/office/officeart/2005/8/layout/orgChart1"/>
    <dgm:cxn modelId="{30460368-9F80-426C-BDE1-212DBBA88209}" type="presParOf" srcId="{FBCEA403-0C89-4069-9C74-FF8FE0BC2C0B}" destId="{27A919D4-ADA7-4E76-9997-6E1EA25D4E9B}" srcOrd="0" destOrd="0" presId="urn:microsoft.com/office/officeart/2005/8/layout/orgChart1"/>
    <dgm:cxn modelId="{718E54D3-C87C-4394-A48D-845CA975D7E8}" type="presParOf" srcId="{27A919D4-ADA7-4E76-9997-6E1EA25D4E9B}" destId="{D370BE48-66D7-4AE3-9851-10EF2CF7500C}" srcOrd="0" destOrd="0" presId="urn:microsoft.com/office/officeart/2005/8/layout/orgChart1"/>
    <dgm:cxn modelId="{0C80657B-9110-4388-87FE-CC3AADADCBB8}" type="presOf" srcId="{98DFD122-E7DB-477A-A809-67DF05FB3F2B}" destId="{D370BE48-66D7-4AE3-9851-10EF2CF7500C}" srcOrd="0" destOrd="0" presId="urn:microsoft.com/office/officeart/2005/8/layout/orgChart1"/>
    <dgm:cxn modelId="{0DA33A25-6461-472D-9EFE-403904B9B8F7}" type="presParOf" srcId="{27A919D4-ADA7-4E76-9997-6E1EA25D4E9B}" destId="{C8A2A423-AEF0-4051-B6FD-E3C460886C58}" srcOrd="1" destOrd="0" presId="urn:microsoft.com/office/officeart/2005/8/layout/orgChart1"/>
    <dgm:cxn modelId="{B6A99053-20C4-48D6-B0FB-F40FB1234B7C}" type="presOf" srcId="{98DFD122-E7DB-477A-A809-67DF05FB3F2B}" destId="{C8A2A423-AEF0-4051-B6FD-E3C460886C58}" srcOrd="1" destOrd="0" presId="urn:microsoft.com/office/officeart/2005/8/layout/orgChart1"/>
    <dgm:cxn modelId="{DF79509C-B9FB-401D-8C01-8518B3C1D9AB}" type="presParOf" srcId="{FBCEA403-0C89-4069-9C74-FF8FE0BC2C0B}" destId="{8C102FAF-73C8-4BF1-9C06-512ECEC6EED5}" srcOrd="1" destOrd="0" presId="urn:microsoft.com/office/officeart/2005/8/layout/orgChart1"/>
    <dgm:cxn modelId="{C163847A-2457-4784-9C77-1AA8BD8AA8DD}" type="presParOf" srcId="{FBCEA403-0C89-4069-9C74-FF8FE0BC2C0B}" destId="{44836455-BEEA-4F59-A6DE-54AE17C87B8F}" srcOrd="2" destOrd="0" presId="urn:microsoft.com/office/officeart/2005/8/layout/orgChart1"/>
    <dgm:cxn modelId="{FB150105-B8F4-4F35-AEAB-641770FBA734}" type="presParOf" srcId="{1EC351AD-6D73-4D1D-BC94-BE7495B9DAC1}" destId="{9CF27BDF-FCC9-4210-840F-0391CF2584AA}" srcOrd="4" destOrd="0" presId="urn:microsoft.com/office/officeart/2005/8/layout/orgChart1"/>
    <dgm:cxn modelId="{2C92B458-8EFE-4F69-9BC6-1DD1310EF12A}" type="presOf" srcId="{8A5E39D4-FA47-4328-8890-C38619B3BA0D}" destId="{9CF27BDF-FCC9-4210-840F-0391CF2584AA}" srcOrd="0" destOrd="0" presId="urn:microsoft.com/office/officeart/2005/8/layout/orgChart1"/>
    <dgm:cxn modelId="{A09F6BD2-8584-4A7C-A320-7687B227F362}" type="presParOf" srcId="{1EC351AD-6D73-4D1D-BC94-BE7495B9DAC1}" destId="{E116E4D0-7855-40CA-93BD-5C863793B9A7}" srcOrd="5" destOrd="0" presId="urn:microsoft.com/office/officeart/2005/8/layout/orgChart1"/>
    <dgm:cxn modelId="{6339B0C2-7F1E-42DF-B369-55466BEDCBEC}" type="presParOf" srcId="{E116E4D0-7855-40CA-93BD-5C863793B9A7}" destId="{7487856E-47D2-4BD9-A00A-B51CC9DCA711}" srcOrd="0" destOrd="0" presId="urn:microsoft.com/office/officeart/2005/8/layout/orgChart1"/>
    <dgm:cxn modelId="{26C59124-5C1E-4C65-9BA3-F3C86FBF0F91}" type="presParOf" srcId="{7487856E-47D2-4BD9-A00A-B51CC9DCA711}" destId="{939B70BA-6732-4ABE-8C4F-F5C7E1DFAD62}" srcOrd="0" destOrd="0" presId="urn:microsoft.com/office/officeart/2005/8/layout/orgChart1"/>
    <dgm:cxn modelId="{1D5B6C8F-8550-4805-AA92-FCAE4C1296CA}" type="presOf" srcId="{DF4B5E78-6D27-41A4-8A94-15597A5CF071}" destId="{939B70BA-6732-4ABE-8C4F-F5C7E1DFAD62}" srcOrd="0" destOrd="0" presId="urn:microsoft.com/office/officeart/2005/8/layout/orgChart1"/>
    <dgm:cxn modelId="{7EA7C7DA-710E-402E-9767-E2F1A0C1B37A}" type="presParOf" srcId="{7487856E-47D2-4BD9-A00A-B51CC9DCA711}" destId="{44582FA4-678D-4F26-B4A8-16DB13980B2D}" srcOrd="1" destOrd="0" presId="urn:microsoft.com/office/officeart/2005/8/layout/orgChart1"/>
    <dgm:cxn modelId="{8F2DD555-03E0-4A92-B9D6-3FEB119C5845}" type="presOf" srcId="{DF4B5E78-6D27-41A4-8A94-15597A5CF071}" destId="{44582FA4-678D-4F26-B4A8-16DB13980B2D}" srcOrd="1" destOrd="0" presId="urn:microsoft.com/office/officeart/2005/8/layout/orgChart1"/>
    <dgm:cxn modelId="{F9BEBB26-E2B0-4DAF-9065-F93C42514CDA}" type="presParOf" srcId="{E116E4D0-7855-40CA-93BD-5C863793B9A7}" destId="{F6439989-BE36-4767-9DD5-701BA8A3DADF}" srcOrd="1" destOrd="0" presId="urn:microsoft.com/office/officeart/2005/8/layout/orgChart1"/>
    <dgm:cxn modelId="{4D09FA86-0DB2-4914-8416-CB90CFD77692}" type="presParOf" srcId="{E116E4D0-7855-40CA-93BD-5C863793B9A7}" destId="{F89C4D83-293B-4981-AA92-91E355211BA0}" srcOrd="2" destOrd="0" presId="urn:microsoft.com/office/officeart/2005/8/layout/orgChart1"/>
    <dgm:cxn modelId="{73423EB3-F31C-4629-8FE5-FB30E2284BA7}" type="presParOf" srcId="{C93603FC-BFE3-485F-8CF9-540AA22CF427}" destId="{F038E208-95B8-46AF-B87E-1ECDAD56E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ACDC112-7830-4A5D-B678-6AD73D8EB6D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3D9DD2CF-9A27-41B6-BF61-4FB688064AB0}" type="parTrans" cxnId="{E4D0E58F-6329-4305-8218-B0F5A2055D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C8E6E65E-2933-4314-93A1-23F0EEAF2DB9}">
      <dgm:prSet phldrT="[Текст]" custT="1"/>
      <dgm:spPr>
        <a:solidFill>
          <a:srgbClr val="00B0F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>
          <a:defPPr/>
        </a:lstStyle>
        <a:p>
          <a:pPr/>
          <a:r>
            <a:rPr lang="ru-RU" sz="2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Всестороннее развитие</a:t>
          </a:r>
          <a:endParaRPr lang="ru-RU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1D964-4FCC-4F5C-AA4E-AD7497FE7EDF}" type="parTrans" cxnId="{0085847E-4B2C-4B28-8BFD-8BB267785FB9}">
      <dgm:prSet/>
      <dgm:spPr/>
      <dgm:t>
        <a:bodyPr/>
        <a:lstStyle>
          <a:defPPr/>
        </a:lstStyle>
        <a:p>
          <a:pPr/>
          <a:endParaRPr lang="ru-RU"/>
        </a:p>
      </dgm:t>
    </dgm:pt>
    <dgm:pt modelId="{10C5D6F8-F9E5-4329-A1C3-53DE6C07E2BB}">
      <dgm:prSet phldrT="[Текст]"/>
      <dgm:spPr>
        <a:solidFill>
          <a:srgbClr val="39D3F7"/>
        </a:solidFill>
        <a:ln>
          <a:solidFill>
            <a:srgbClr val="0070C0"/>
          </a:solidFill>
        </a:ln>
      </dgm:spPr>
      <dgm:t>
        <a:bodyPr/>
        <a:lstStyle>
          <a:defPPr/>
        </a:lstStyle>
        <a:p>
          <a:pPr/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и подготовки руки к письму</a:t>
          </a:r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5CD69-C84A-454C-A82E-A6FE0A8BE72B}" type="sibTrans" cxnId="{0085847E-4B2C-4B28-8BFD-8BB267785FB9}">
      <dgm:prSet/>
      <dgm:spPr/>
      <dgm:t>
        <a:bodyPr/>
        <a:lstStyle>
          <a:defPPr/>
        </a:lstStyle>
        <a:p>
          <a:pPr/>
          <a:endParaRPr lang="ru-RU"/>
        </a:p>
      </dgm:t>
    </dgm:pt>
    <dgm:pt modelId="{C919458F-A525-4B6F-A08E-BF6A76270331}" type="parTrans" cxnId="{195F7F80-D202-4617-9F35-17575CAD6D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34B839B3-970E-45F3-B940-9830032F49CB}">
      <dgm:prSet custT="1"/>
      <dgm:spPr>
        <a:solidFill>
          <a:srgbClr val="39D3F7"/>
        </a:solidFill>
        <a:ln>
          <a:solidFill>
            <a:srgbClr val="0070C0"/>
          </a:solidFill>
        </a:ln>
      </dgm:spPr>
      <dgm:t>
        <a:bodyPr/>
        <a:lstStyle>
          <a:defPPr/>
        </a:lstStyle>
        <a:p>
          <a:pPr/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познавательного интереса, целеустремленности и коммуникативности. </a:t>
          </a:r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FBD9B-9A10-4D31-A24E-46D2BE4B9C63}" type="sibTrans" cxnId="{195F7F80-D202-4617-9F35-17575CAD6D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6FB8BD-12AE-4F1B-8AB9-4521C5DD8DFF}" type="parTrans" cxnId="{428C469D-B4DF-4D4E-AC2A-C00A19756975}">
      <dgm:prSet/>
      <dgm:spPr/>
      <dgm:t>
        <a:bodyPr/>
        <a:lstStyle>
          <a:defPPr/>
        </a:lstStyle>
        <a:p>
          <a:pPr/>
          <a:endParaRPr lang="ru-RU"/>
        </a:p>
      </dgm:t>
    </dgm:pt>
    <dgm:pt modelId="{98DFD122-E7DB-477A-A809-67DF05FB3F2B}">
      <dgm:prSet phldrT="[Текст]" custT="1"/>
      <dgm:spPr>
        <a:solidFill>
          <a:srgbClr val="39D3F7"/>
        </a:solidFill>
        <a:ln>
          <a:solidFill>
            <a:srgbClr val="0070C0"/>
          </a:solidFill>
        </a:ln>
      </dgm:spPr>
      <dgm:t>
        <a:bodyPr/>
        <a:lstStyle>
          <a:defPPr/>
        </a:lstStyle>
        <a:p>
          <a:pPr/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внимания, памяти и логического мышления</a:t>
          </a:r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F11F3-423D-4289-A60B-9B0136C9A48A}" type="sibTrans" cxnId="{428C469D-B4DF-4D4E-AC2A-C00A19756975}">
      <dgm:prSet/>
      <dgm:spPr/>
      <dgm:t>
        <a:bodyPr/>
        <a:lstStyle>
          <a:defPPr/>
        </a:lstStyle>
        <a:p>
          <a:pPr/>
          <a:endParaRPr lang="ru-RU"/>
        </a:p>
      </dgm:t>
    </dgm:pt>
    <dgm:pt modelId="{8A5E39D4-FA47-4328-8890-C38619B3BA0D}" type="parTrans" cxnId="{3BBAF6F9-7938-4037-B23B-DBAE5BAD533D}">
      <dgm:prSet/>
      <dgm:spPr/>
      <dgm:t>
        <a:bodyPr/>
        <a:lstStyle>
          <a:defPPr/>
        </a:lstStyle>
        <a:p>
          <a:pPr/>
          <a:endParaRPr lang="ru-RU"/>
        </a:p>
      </dgm:t>
    </dgm:pt>
    <dgm:pt modelId="{DF4B5E78-6D27-41A4-8A94-15597A5CF071}">
      <dgm:prSet phldrT="[Текст]" custT="1"/>
      <dgm:spPr>
        <a:solidFill>
          <a:srgbClr val="39D3F7"/>
        </a:solidFill>
        <a:ln>
          <a:solidFill>
            <a:srgbClr val="0070C0"/>
          </a:solidFill>
        </a:ln>
      </dgm:spPr>
      <dgm:t>
        <a:bodyPr/>
        <a:lstStyle>
          <a:defPPr/>
        </a:lstStyle>
        <a:p>
          <a:pPr/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координации движений и ориентировки в пространстве</a:t>
          </a:r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EDCED-A66D-4819-8627-B2956ED18F32}" type="sibTrans" cxnId="{3BBAF6F9-7938-4037-B23B-DBAE5BAD533D}">
      <dgm:prSet/>
      <dgm:spPr/>
      <dgm:t>
        <a:bodyPr/>
        <a:lstStyle>
          <a:defPPr/>
        </a:lstStyle>
        <a:p>
          <a:pPr/>
          <a:endParaRPr lang="ru-RU"/>
        </a:p>
      </dgm:t>
    </dgm:pt>
    <dgm:pt modelId="{C7F6A552-1AE3-480A-B0D6-E694D153CB85}" type="sibTrans" cxnId="{E4D0E58F-6329-4305-8218-B0F5A2055D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ED4DFD7A-465D-45F5-848E-7D39402326B9}" type="pres">
      <dgm:prSet presAssocID="{2ACDC112-7830-4A5D-B678-6AD73D8EB6D3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C9E223A-23EC-4F11-AB95-A0D93B0641D4}" type="pres">
      <dgm:prSet presAssocID="{C8E6E65E-2933-4314-93A1-23F0EEAF2DB9}" presName="centerShape" presStyleLbl="node0" presStyleCnt="1" custScaleX="129683" custScaleY="72194" custLinFactNeighborX="-40" custLinFactNeighborY="-3227"/>
      <dgm:spPr/>
      <dgm:t>
        <a:bodyPr/>
        <a:lstStyle>
          <a:defPPr/>
        </a:lstStyle>
        <a:p>
          <a:pPr/>
          <a:endParaRPr lang="ru-RU"/>
        </a:p>
      </dgm:t>
    </dgm:pt>
    <dgm:pt modelId="{3F411895-6D06-4540-BEE0-08D4EBFD3CAF}" type="pres">
      <dgm:prSet presAssocID="{10C5D6F8-F9E5-4329-A1C3-53DE6C07E2BB}" presName="node" presStyleLbl="node1" presStyleCnt="4" custScaleX="113050" custRadScaleRad="88245" custRadScaleInc="28682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5C738922-8452-44F1-AFE6-48EBF04E0BB5}" type="pres">
      <dgm:prSet presAssocID="{10C5D6F8-F9E5-4329-A1C3-53DE6C07E2BB}" presName="dummy"/>
      <dgm:spPr/>
      <dgm:t>
        <a:bodyPr/>
        <a:lstStyle>
          <a:defPPr/>
        </a:lstStyle>
        <a:p>
          <a:pPr/>
        </a:p>
      </dgm:t>
    </dgm:pt>
    <dgm:pt modelId="{292D0AF8-2917-411E-B6E4-F6B014EE82B2}" type="pres">
      <dgm:prSet presAssocID="{DD45CD69-C84A-454C-A82E-A6FE0A8BE72B}" presName="sibTrans" presStyleLbl="sibTrans2D1" presStyleCnt="4"/>
      <dgm:spPr/>
      <dgm:t>
        <a:bodyPr/>
        <a:lstStyle>
          <a:defPPr/>
        </a:lstStyle>
        <a:p>
          <a:pPr/>
          <a:endParaRPr lang="ru-RU"/>
        </a:p>
      </dgm:t>
    </dgm:pt>
    <dgm:pt modelId="{786DBB6B-9A84-4B66-A53E-9B6DE8374290}" type="pres">
      <dgm:prSet presAssocID="{34B839B3-970E-45F3-B940-9830032F49CB}" presName="node" presStyleLbl="node1" presStyleIdx="1" presStyleCnt="4" custScaleX="170404" custScaleY="132600" custRadScaleRad="74449" custRadScaleInc="29387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E6C5E8E-0638-4405-A1BE-8F616C42438F}" type="pres">
      <dgm:prSet presAssocID="{34B839B3-970E-45F3-B940-9830032F49CB}" presName="dummy"/>
      <dgm:spPr/>
      <dgm:t>
        <a:bodyPr/>
        <a:lstStyle>
          <a:defPPr/>
        </a:lstStyle>
        <a:p>
          <a:pPr/>
        </a:p>
      </dgm:t>
    </dgm:pt>
    <dgm:pt modelId="{2BF31448-5803-4CC5-B819-B58425590D9B}" type="pres">
      <dgm:prSet presAssocID="{C37FBD9B-9A10-4D31-A24E-46D2BE4B9C63}" presName="sibTrans" presStyleLbl="sibTrans2D1" presStyleIdx="1" presStyleCnt="4"/>
      <dgm:spPr/>
      <dgm:t>
        <a:bodyPr/>
        <a:lstStyle>
          <a:defPPr/>
        </a:lstStyle>
        <a:p>
          <a:pPr/>
        </a:p>
      </dgm:t>
    </dgm:pt>
    <dgm:pt modelId="{C591FFA6-67E2-46E5-8851-56578E773B63}" type="pres">
      <dgm:prSet presAssocID="{98DFD122-E7DB-477A-A809-67DF05FB3F2B}" presName="node" presStyleLbl="node1" presStyleIdx="2" presStyleCnt="4" custScaleX="116320" custRadScaleRad="87080" custRadScaleInc="314169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6E4B7D3-49ED-4E9C-AA80-1AF60872A647}" type="pres">
      <dgm:prSet presAssocID="{98DFD122-E7DB-477A-A809-67DF05FB3F2B}" presName="dummy"/>
      <dgm:spPr/>
      <dgm:t>
        <a:bodyPr/>
        <a:lstStyle>
          <a:defPPr/>
        </a:lstStyle>
        <a:p>
          <a:pPr/>
        </a:p>
      </dgm:t>
    </dgm:pt>
    <dgm:pt modelId="{4C788F11-64F1-4C56-A9D9-5D2E163A39A5}" type="pres">
      <dgm:prSet presAssocID="{3E2F11F3-423D-4289-A60B-9B0136C9A48A}" presName="sibTrans" presStyleLbl="sibTrans2D1" presStyleIdx="2" presStyleCnt="4"/>
      <dgm:spPr/>
      <dgm:t>
        <a:bodyPr/>
        <a:lstStyle>
          <a:defPPr/>
        </a:lstStyle>
        <a:p>
          <a:pPr/>
          <a:endParaRPr lang="ru-RU"/>
        </a:p>
      </dgm:t>
    </dgm:pt>
    <dgm:pt modelId="{027CA46D-16E7-4E53-89B7-AC6BB0C3E8D4}" type="pres">
      <dgm:prSet presAssocID="{DF4B5E78-6D27-41A4-8A94-15597A5CF071}" presName="node" presStyleLbl="node1" presStyleIdx="3" presStyleCnt="4" custScaleX="126731" custScaleY="110204" custRadScaleRad="83238" custRadScaleInc="29924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1727106-2875-45C1-B74F-7BEEE6B9E4E9}" type="pres">
      <dgm:prSet presAssocID="{DF4B5E78-6D27-41A4-8A94-15597A5CF071}" presName="dummy"/>
      <dgm:spPr/>
      <dgm:t>
        <a:bodyPr/>
        <a:lstStyle>
          <a:defPPr/>
        </a:lstStyle>
        <a:p>
          <a:pPr/>
        </a:p>
      </dgm:t>
    </dgm:pt>
    <dgm:pt modelId="{73E47D07-FBB4-41AC-9A69-67F3F1EEDA5A}" type="pres">
      <dgm:prSet presAssocID="{F83EDCED-A66D-4819-8627-B2956ED18F32}" presName="sibTrans" presStyleLbl="sibTrans2D1" presStyleIdx="3" presStyleCnt="4"/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E4D0E58F-6329-4305-8218-B0F5A2055DA1}" srcId="{2ACDC112-7830-4A5D-B678-6AD73D8EB6D3}" destId="{C8E6E65E-2933-4314-93A1-23F0EEAF2DB9}" srcOrd="0" destOrd="0" parTransId="{3D9DD2CF-9A27-41B6-BF61-4FB688064AB0}" sibTransId="{C7F6A552-1AE3-480A-B0D6-E694D153CB85}"/>
    <dgm:cxn modelId="{0085847E-4B2C-4B28-8BFD-8BB267785FB9}" srcId="{C8E6E65E-2933-4314-93A1-23F0EEAF2DB9}" destId="{10C5D6F8-F9E5-4329-A1C3-53DE6C07E2BB}" srcOrd="0" destOrd="0" parTransId="{9351D964-4FCC-4F5C-AA4E-AD7497FE7EDF}" sibTransId="{DD45CD69-C84A-454C-A82E-A6FE0A8BE72B}"/>
    <dgm:cxn modelId="{195F7F80-D202-4617-9F35-17575CAD6D01}" srcId="{C8E6E65E-2933-4314-93A1-23F0EEAF2DB9}" destId="{34B839B3-970E-45F3-B940-9830032F49CB}" srcOrd="1" destOrd="0" parTransId="{C919458F-A525-4B6F-A08E-BF6A76270331}" sibTransId="{C37FBD9B-9A10-4D31-A24E-46D2BE4B9C63}"/>
    <dgm:cxn modelId="{428C469D-B4DF-4D4E-AC2A-C00A19756975}" srcId="{C8E6E65E-2933-4314-93A1-23F0EEAF2DB9}" destId="{98DFD122-E7DB-477A-A809-67DF05FB3F2B}" srcOrd="2" destOrd="0" parTransId="{1C6FB8BD-12AE-4F1B-8AB9-4521C5DD8DFF}" sibTransId="{3E2F11F3-423D-4289-A60B-9B0136C9A48A}"/>
    <dgm:cxn modelId="{3BBAF6F9-7938-4037-B23B-DBAE5BAD533D}" srcId="{C8E6E65E-2933-4314-93A1-23F0EEAF2DB9}" destId="{DF4B5E78-6D27-41A4-8A94-15597A5CF071}" srcOrd="3" destOrd="0" parTransId="{8A5E39D4-FA47-4328-8890-C38619B3BA0D}" sibTransId="{F83EDCED-A66D-4819-8627-B2956ED18F32}"/>
    <dgm:cxn modelId="{0ECC49DF-301A-465F-9EDF-4DB0EB135082}" type="presOf" srcId="{2ACDC112-7830-4A5D-B678-6AD73D8EB6D3}" destId="{ED4DFD7A-465D-45F5-848E-7D39402326B9}" srcOrd="0" destOrd="0" presId="urn:microsoft.com/office/officeart/2005/8/layout/radial6"/>
    <dgm:cxn modelId="{6FD2B8E3-8C47-4858-8F42-D6FEAABE7A6F}" type="presParOf" srcId="{ED4DFD7A-465D-45F5-848E-7D39402326B9}" destId="{FC9E223A-23EC-4F11-AB95-A0D93B0641D4}" srcOrd="0" destOrd="0" presId="urn:microsoft.com/office/officeart/2005/8/layout/radial6"/>
    <dgm:cxn modelId="{97FAD910-91D9-470D-85A0-02217B444129}" type="presOf" srcId="{C8E6E65E-2933-4314-93A1-23F0EEAF2DB9}" destId="{FC9E223A-23EC-4F11-AB95-A0D93B0641D4}" srcOrd="0" destOrd="0" presId="urn:microsoft.com/office/officeart/2005/8/layout/radial6"/>
    <dgm:cxn modelId="{69D067D8-A7F5-4E45-99D1-0B45884631F3}" type="presParOf" srcId="{ED4DFD7A-465D-45F5-848E-7D39402326B9}" destId="{3F411895-6D06-4540-BEE0-08D4EBFD3CAF}" srcOrd="1" destOrd="0" presId="urn:microsoft.com/office/officeart/2005/8/layout/radial6"/>
    <dgm:cxn modelId="{D28D1289-9123-49BB-B85D-B4CFC17DEA8C}" type="presOf" srcId="{10C5D6F8-F9E5-4329-A1C3-53DE6C07E2BB}" destId="{3F411895-6D06-4540-BEE0-08D4EBFD3CAF}" srcOrd="0" destOrd="0" presId="urn:microsoft.com/office/officeart/2005/8/layout/radial6"/>
    <dgm:cxn modelId="{800693B6-2469-407B-8C87-8F59BA25C7C4}" type="presParOf" srcId="{ED4DFD7A-465D-45F5-848E-7D39402326B9}" destId="{5C738922-8452-44F1-AFE6-48EBF04E0BB5}" srcOrd="2" destOrd="0" presId="urn:microsoft.com/office/officeart/2005/8/layout/radial6"/>
    <dgm:cxn modelId="{C7022917-6A11-4A82-BC76-265F3A0B7812}" type="presParOf" srcId="{ED4DFD7A-465D-45F5-848E-7D39402326B9}" destId="{292D0AF8-2917-411E-B6E4-F6B014EE82B2}" srcOrd="3" destOrd="0" presId="urn:microsoft.com/office/officeart/2005/8/layout/radial6"/>
    <dgm:cxn modelId="{2C22FE1A-3D0E-4C7B-BB2A-605ACC447396}" type="presOf" srcId="{DD45CD69-C84A-454C-A82E-A6FE0A8BE72B}" destId="{292D0AF8-2917-411E-B6E4-F6B014EE82B2}" srcOrd="0" destOrd="0" presId="urn:microsoft.com/office/officeart/2005/8/layout/radial6"/>
    <dgm:cxn modelId="{A3763CAF-E2D8-4801-B350-67796A4BBB21}" type="presParOf" srcId="{ED4DFD7A-465D-45F5-848E-7D39402326B9}" destId="{786DBB6B-9A84-4B66-A53E-9B6DE8374290}" srcOrd="4" destOrd="0" presId="urn:microsoft.com/office/officeart/2005/8/layout/radial6"/>
    <dgm:cxn modelId="{82177519-DE6F-4B52-BBCC-D0091FAA67DD}" type="presOf" srcId="{34B839B3-970E-45F3-B940-9830032F49CB}" destId="{786DBB6B-9A84-4B66-A53E-9B6DE8374290}" srcOrd="0" destOrd="0" presId="urn:microsoft.com/office/officeart/2005/8/layout/radial6"/>
    <dgm:cxn modelId="{3C67BD16-37C7-44ED-BE13-BEAA8C4EA592}" type="presParOf" srcId="{ED4DFD7A-465D-45F5-848E-7D39402326B9}" destId="{3E6C5E8E-0638-4405-A1BE-8F616C42438F}" srcOrd="5" destOrd="0" presId="urn:microsoft.com/office/officeart/2005/8/layout/radial6"/>
    <dgm:cxn modelId="{39E0FA33-7BDC-4132-8333-0EE7397AE8EB}" type="presParOf" srcId="{ED4DFD7A-465D-45F5-848E-7D39402326B9}" destId="{2BF31448-5803-4CC5-B819-B58425590D9B}" srcOrd="6" destOrd="0" presId="urn:microsoft.com/office/officeart/2005/8/layout/radial6"/>
    <dgm:cxn modelId="{12AC9916-67E4-43E8-B767-EFFB1D4450C5}" type="presOf" srcId="{C37FBD9B-9A10-4D31-A24E-46D2BE4B9C63}" destId="{2BF31448-5803-4CC5-B819-B58425590D9B}" srcOrd="0" destOrd="0" presId="urn:microsoft.com/office/officeart/2005/8/layout/radial6"/>
    <dgm:cxn modelId="{1721FEC7-3C7F-441D-A129-2F2809EF4393}" type="presParOf" srcId="{ED4DFD7A-465D-45F5-848E-7D39402326B9}" destId="{C591FFA6-67E2-46E5-8851-56578E773B63}" srcOrd="7" destOrd="0" presId="urn:microsoft.com/office/officeart/2005/8/layout/radial6"/>
    <dgm:cxn modelId="{4EEA58A1-6B2E-4F40-BFE8-E7A21694AAF7}" type="presOf" srcId="{98DFD122-E7DB-477A-A809-67DF05FB3F2B}" destId="{C591FFA6-67E2-46E5-8851-56578E773B63}" srcOrd="0" destOrd="0" presId="urn:microsoft.com/office/officeart/2005/8/layout/radial6"/>
    <dgm:cxn modelId="{36C29096-7DAE-4616-86D1-74CF15942D1B}" type="presParOf" srcId="{ED4DFD7A-465D-45F5-848E-7D39402326B9}" destId="{66E4B7D3-49ED-4E9C-AA80-1AF60872A647}" srcOrd="8" destOrd="0" presId="urn:microsoft.com/office/officeart/2005/8/layout/radial6"/>
    <dgm:cxn modelId="{D314EC71-A9A1-4036-A9F5-24779FDEE4F3}" type="presParOf" srcId="{ED4DFD7A-465D-45F5-848E-7D39402326B9}" destId="{4C788F11-64F1-4C56-A9D9-5D2E163A39A5}" srcOrd="9" destOrd="0" presId="urn:microsoft.com/office/officeart/2005/8/layout/radial6"/>
    <dgm:cxn modelId="{A64F998C-CC25-40DC-B983-85B4D636A38F}" type="presOf" srcId="{3E2F11F3-423D-4289-A60B-9B0136C9A48A}" destId="{4C788F11-64F1-4C56-A9D9-5D2E163A39A5}" srcOrd="0" destOrd="0" presId="urn:microsoft.com/office/officeart/2005/8/layout/radial6"/>
    <dgm:cxn modelId="{8E0A1CD1-6759-44A2-A6C9-A9FBCE84B2A2}" type="presParOf" srcId="{ED4DFD7A-465D-45F5-848E-7D39402326B9}" destId="{027CA46D-16E7-4E53-89B7-AC6BB0C3E8D4}" srcOrd="10" destOrd="0" presId="urn:microsoft.com/office/officeart/2005/8/layout/radial6"/>
    <dgm:cxn modelId="{BCCCAAEB-BE32-4758-9688-452A633E10AF}" type="presOf" srcId="{DF4B5E78-6D27-41A4-8A94-15597A5CF071}" destId="{027CA46D-16E7-4E53-89B7-AC6BB0C3E8D4}" srcOrd="0" destOrd="0" presId="urn:microsoft.com/office/officeart/2005/8/layout/radial6"/>
    <dgm:cxn modelId="{F2C8FC8B-2115-454D-B86C-D19282EB59B4}" type="presParOf" srcId="{ED4DFD7A-465D-45F5-848E-7D39402326B9}" destId="{41727106-2875-45C1-B74F-7BEEE6B9E4E9}" srcOrd="11" destOrd="0" presId="urn:microsoft.com/office/officeart/2005/8/layout/radial6"/>
    <dgm:cxn modelId="{A090FC12-0E21-468C-824E-2EFB0F2F1AA2}" type="presParOf" srcId="{ED4DFD7A-465D-45F5-848E-7D39402326B9}" destId="{73E47D07-FBB4-41AC-9A69-67F3F1EEDA5A}" srcOrd="12" destOrd="0" presId="urn:microsoft.com/office/officeart/2005/8/layout/radial6"/>
    <dgm:cxn modelId="{72D974D8-8984-4776-8D44-22A2C71A33AB}" type="presOf" srcId="{F83EDCED-A66D-4819-8627-B2956ED18F32}" destId="{73E47D07-FBB4-41AC-9A69-67F3F1EEDA5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66FB3CC4-1A26-4D8E-B4FF-05FE4E633D29}">
      <dsp:nvSpPr>
        <dsp:cNvPr id="6" name=""/>
        <dsp:cNvSpPr/>
      </dsp:nvSpPr>
      <dsp:spPr>
        <a:xfrm>
          <a:off x="2974708" y="117205"/>
          <a:ext cx="6810671" cy="10337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>
          <a:defPPr/>
        </a:lstStyle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«Цифровая образовательная среда»;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4708" y="246422"/>
        <a:ext cx="6423020" cy="775302"/>
      </dsp:txXfrm>
    </dsp:sp>
    <dsp:sp modelId="{ADE4BB0D-2869-4030-B3F5-0DE19A34262E}">
      <dsp:nvSpPr>
        <dsp:cNvPr id="7" name=""/>
        <dsp:cNvSpPr/>
      </dsp:nvSpPr>
      <dsp:spPr>
        <a:xfrm>
          <a:off x="3599" y="2468"/>
          <a:ext cx="2971108" cy="12632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>
          <a:defPPr/>
        </a:lstStyle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в себя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64" y="64133"/>
        <a:ext cx="2847778" cy="1139882"/>
      </dsp:txXfrm>
    </dsp:sp>
    <dsp:sp modelId="{29867D38-141E-4EDC-B0CB-2CA001A7D93F}">
      <dsp:nvSpPr>
        <dsp:cNvPr id="8" name=""/>
        <dsp:cNvSpPr/>
      </dsp:nvSpPr>
      <dsp:spPr>
        <a:xfrm>
          <a:off x="2959075" y="1392001"/>
          <a:ext cx="6826641" cy="17126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>
          <a:defPPr/>
        </a:lstStyle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для получения качественного образования гражданам разного возраста с использованием современных информационных технологий;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075" y="1606077"/>
        <a:ext cx="6184411" cy="1284459"/>
      </dsp:txXfrm>
    </dsp:sp>
    <dsp:sp modelId="{4F5749F5-38AB-42B0-B281-CEC9315757C1}">
      <dsp:nvSpPr>
        <dsp:cNvPr id="9" name=""/>
        <dsp:cNvSpPr/>
      </dsp:nvSpPr>
      <dsp:spPr>
        <a:xfrm>
          <a:off x="3262" y="1616701"/>
          <a:ext cx="2955812" cy="126321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>
          <a:defPPr/>
        </a:lstStyle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нацелен на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27" y="1678366"/>
        <a:ext cx="2832482" cy="1139882"/>
      </dsp:txXfrm>
    </dsp:sp>
    <dsp:sp modelId="{DB479AF8-4361-40A7-88E2-28D14E13DC6C}">
      <dsp:nvSpPr>
        <dsp:cNvPr id="10" name=""/>
        <dsp:cNvSpPr/>
      </dsp:nvSpPr>
      <dsp:spPr>
        <a:xfrm>
          <a:off x="2937605" y="3230934"/>
          <a:ext cx="6846638" cy="18692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>
          <a:defPPr/>
        </a:lstStyle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созданию максимально насыщенной образовательной среды, оснащенной оборудованием и совмещающей в едином развивающем пространстве традиционные игры, игрушки и цифровое образовательное пространство;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605" y="3464594"/>
        <a:ext cx="6145660" cy="1401956"/>
      </dsp:txXfrm>
    </dsp:sp>
    <dsp:sp modelId="{D381C864-9445-4C4A-BD7D-677302DF6ACC}">
      <dsp:nvSpPr>
        <dsp:cNvPr id="11" name=""/>
        <dsp:cNvSpPr/>
      </dsp:nvSpPr>
      <dsp:spPr>
        <a:xfrm>
          <a:off x="4735" y="3533966"/>
          <a:ext cx="2932869" cy="126321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>
          <a:defPPr/>
        </a:lstStyle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способствует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00" y="3595631"/>
        <a:ext cx="2809539" cy="1139882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62D6EF46-7155-4474-B3AF-4B76D8F3C956}">
      <dsp:nvSpPr>
        <dsp:cNvPr id="11" name=""/>
        <dsp:cNvSpPr/>
      </dsp:nvSpPr>
      <dsp:spPr>
        <a:xfrm>
          <a:off x="1972453" y="574912"/>
          <a:ext cx="3607909" cy="3607909"/>
        </a:xfrm>
        <a:prstGeom prst="blockArc">
          <a:avLst>
            <a:gd name="adj1" fmla="val 12196576"/>
            <a:gd name="adj2" fmla="val 17141968"/>
            <a:gd name="adj3" fmla="val 452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21747A51-81C2-4B91-9E40-701FA01436E6}">
      <dsp:nvSpPr>
        <dsp:cNvPr id="12" name=""/>
        <dsp:cNvSpPr/>
      </dsp:nvSpPr>
      <dsp:spPr>
        <a:xfrm>
          <a:off x="1748593" y="362156"/>
          <a:ext cx="4207183" cy="3607909"/>
        </a:xfrm>
        <a:prstGeom prst="blockArc">
          <a:avLst>
            <a:gd name="adj1" fmla="val 8311534"/>
            <a:gd name="adj2" fmla="val 11755932"/>
            <a:gd name="adj3" fmla="val 452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40C80150-67E0-4563-BF6A-B6D3A625B3CC}">
      <dsp:nvSpPr>
        <dsp:cNvPr id="13" name=""/>
        <dsp:cNvSpPr/>
      </dsp:nvSpPr>
      <dsp:spPr>
        <a:xfrm>
          <a:off x="2259154" y="657066"/>
          <a:ext cx="3607909" cy="3607909"/>
        </a:xfrm>
        <a:prstGeom prst="blockArc">
          <a:avLst>
            <a:gd name="adj1" fmla="val 4931082"/>
            <a:gd name="adj2" fmla="val 9019711"/>
            <a:gd name="adj3" fmla="val 452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F9916AE7-3B50-4886-858B-283AF573F612}">
      <dsp:nvSpPr>
        <dsp:cNvPr id="14" name=""/>
        <dsp:cNvSpPr/>
      </dsp:nvSpPr>
      <dsp:spPr>
        <a:xfrm>
          <a:off x="2682234" y="650245"/>
          <a:ext cx="3607909" cy="3607909"/>
        </a:xfrm>
        <a:prstGeom prst="blockArc">
          <a:avLst>
            <a:gd name="adj1" fmla="val 1774032"/>
            <a:gd name="adj2" fmla="val 5758079"/>
            <a:gd name="adj3" fmla="val 452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A855A240-1469-48BE-99E4-9CBAB7C9DF90}">
      <dsp:nvSpPr>
        <dsp:cNvPr id="15" name=""/>
        <dsp:cNvSpPr/>
      </dsp:nvSpPr>
      <dsp:spPr>
        <a:xfrm>
          <a:off x="2612405" y="306237"/>
          <a:ext cx="4257441" cy="3607909"/>
        </a:xfrm>
        <a:prstGeom prst="blockArc">
          <a:avLst>
            <a:gd name="adj1" fmla="val 20747724"/>
            <a:gd name="adj2" fmla="val 2610927"/>
            <a:gd name="adj3" fmla="val 452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2F8BF381-519B-41A3-BD32-8599D7300827}">
      <dsp:nvSpPr>
        <dsp:cNvPr id="16" name=""/>
        <dsp:cNvSpPr/>
      </dsp:nvSpPr>
      <dsp:spPr>
        <a:xfrm>
          <a:off x="3016898" y="546918"/>
          <a:ext cx="3607909" cy="3607909"/>
        </a:xfrm>
        <a:prstGeom prst="blockArc">
          <a:avLst>
            <a:gd name="adj1" fmla="val 15073795"/>
            <a:gd name="adj2" fmla="val 20252956"/>
            <a:gd name="adj3" fmla="val 452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3BE19B84-42EE-4D76-B022-2F348A1AADCE}">
      <dsp:nvSpPr>
        <dsp:cNvPr id="17" name=""/>
        <dsp:cNvSpPr/>
      </dsp:nvSpPr>
      <dsp:spPr>
        <a:xfrm>
          <a:off x="2808517" y="1599420"/>
          <a:ext cx="2988698" cy="16904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>
          <a:defPPr/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образовательная среда (ЦОС)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202" y="1846980"/>
        <a:ext cx="2113329" cy="1195326"/>
      </dsp:txXfrm>
    </dsp:sp>
    <dsp:sp modelId="{8FBFCFE7-B8F7-48FB-930F-AE0496796F93}">
      <dsp:nvSpPr>
        <dsp:cNvPr id="18" name=""/>
        <dsp:cNvSpPr/>
      </dsp:nvSpPr>
      <dsp:spPr>
        <a:xfrm>
          <a:off x="2922652" y="-219818"/>
          <a:ext cx="2661717" cy="18025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Следуем требованиям нормативных документов в сфере образования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2451" y="44160"/>
        <a:ext cx="1882118" cy="1274600"/>
      </dsp:txXfrm>
    </dsp:sp>
    <dsp:sp modelId="{2DC34358-D477-480F-87D5-6F0979F0B73D}">
      <dsp:nvSpPr>
        <dsp:cNvPr id="19" name=""/>
        <dsp:cNvSpPr/>
      </dsp:nvSpPr>
      <dsp:spPr>
        <a:xfrm>
          <a:off x="5266528" y="921727"/>
          <a:ext cx="2367746" cy="1511610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Повышаем интерес к обучению для успеха каждого ребенка</a:t>
          </a:r>
        </a:p>
      </dsp:txBody>
      <dsp:txXfrm>
        <a:off x="5613276" y="1143097"/>
        <a:ext cx="1674249" cy="1068870"/>
      </dsp:txXfrm>
    </dsp:sp>
    <dsp:sp modelId="{931FA1A6-F152-410A-A56F-D567FD91AF05}">
      <dsp:nvSpPr>
        <dsp:cNvPr id="20" name=""/>
        <dsp:cNvSpPr/>
      </dsp:nvSpPr>
      <dsp:spPr>
        <a:xfrm>
          <a:off x="4954861" y="2585992"/>
          <a:ext cx="2129813" cy="1476479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Повышаем квалификацию педагогов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6765" y="2802217"/>
        <a:ext cx="1506005" cy="1044028"/>
      </dsp:txXfrm>
    </dsp:sp>
    <dsp:sp modelId="{7CB9DD7C-154F-46FA-9940-4676F128FC2C}">
      <dsp:nvSpPr>
        <dsp:cNvPr id="21" name=""/>
        <dsp:cNvSpPr/>
      </dsp:nvSpPr>
      <dsp:spPr>
        <a:xfrm>
          <a:off x="3280809" y="3534029"/>
          <a:ext cx="2044114" cy="1347597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Создаем пространство для саморазвития</a:t>
          </a:r>
        </a:p>
      </dsp:txBody>
      <dsp:txXfrm>
        <a:off x="3580163" y="3731380"/>
        <a:ext cx="1445407" cy="952895"/>
      </dsp:txXfrm>
    </dsp:sp>
    <dsp:sp modelId="{188392B0-BBE1-4AD6-8782-24FEDF6D6187}">
      <dsp:nvSpPr>
        <dsp:cNvPr id="22" name=""/>
        <dsp:cNvSpPr/>
      </dsp:nvSpPr>
      <dsp:spPr>
        <a:xfrm>
          <a:off x="1453384" y="2593197"/>
          <a:ext cx="2155464" cy="1481292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Расширяем роль педагога как наставника в ЦОС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044" y="2810127"/>
        <a:ext cx="1524143" cy="1047432"/>
      </dsp:txXfrm>
    </dsp:sp>
    <dsp:sp modelId="{3FFF9421-433D-49C8-AA68-F8791CDDD926}">
      <dsp:nvSpPr>
        <dsp:cNvPr id="23" name=""/>
        <dsp:cNvSpPr/>
      </dsp:nvSpPr>
      <dsp:spPr>
        <a:xfrm>
          <a:off x="906966" y="926313"/>
          <a:ext cx="2499527" cy="151161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Улучшаем результат освоения образовательной программы</a:t>
          </a:r>
        </a:p>
      </dsp:txBody>
      <dsp:txXfrm>
        <a:off x="1273013" y="1147683"/>
        <a:ext cx="1767432" cy="106887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" name=""/>
      <dsp:cNvGrpSpPr/>
    </dsp:nvGrpSpPr>
    <dsp:grpSpPr/>
    <dsp:sp modelId="{9CF27BDF-FCC9-4210-840F-0391CF2584AA}">
      <dsp:nvSpPr>
        <dsp:cNvPr id="26" name=""/>
        <dsp:cNvSpPr/>
      </dsp:nvSpPr>
      <dsp:spPr>
        <a:xfrm>
          <a:off x="4810116" y="482501"/>
          <a:ext cx="4657608" cy="336116"/>
        </a:xfrm>
        <a:custGeom>
          <a:rect l="0" t="0" r="0" b="0"/>
          <a:pathLst>
            <a:path>
              <a:moveTo>
                <a:pt x="0" y="0"/>
              </a:moveTo>
              <a:lnTo>
                <a:pt x="0" y="180583"/>
              </a:lnTo>
              <a:lnTo>
                <a:pt x="4657608" y="180583"/>
              </a:lnTo>
              <a:lnTo>
                <a:pt x="4657608" y="336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BF58B88A-E6B5-4DFF-A21D-C3CCF76316B5}">
      <dsp:nvSpPr>
        <dsp:cNvPr id="27" name=""/>
        <dsp:cNvSpPr/>
      </dsp:nvSpPr>
      <dsp:spPr>
        <a:xfrm>
          <a:off x="4810116" y="482501"/>
          <a:ext cx="782547" cy="267319"/>
        </a:xfrm>
        <a:custGeom>
          <a:rect l="0" t="0" r="0" b="0"/>
          <a:pathLst>
            <a:path>
              <a:moveTo>
                <a:pt x="0" y="0"/>
              </a:moveTo>
              <a:lnTo>
                <a:pt x="0" y="111785"/>
              </a:lnTo>
              <a:lnTo>
                <a:pt x="782547" y="111785"/>
              </a:lnTo>
              <a:lnTo>
                <a:pt x="782547" y="267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6D5BEA30-0C16-4ED3-90AC-2DBB4F0C70DC}">
      <dsp:nvSpPr>
        <dsp:cNvPr id="28" name=""/>
        <dsp:cNvSpPr/>
      </dsp:nvSpPr>
      <dsp:spPr>
        <a:xfrm>
          <a:off x="1742406" y="482501"/>
          <a:ext cx="3067709" cy="250454"/>
        </a:xfrm>
        <a:custGeom>
          <a:rect l="0" t="0" r="0" b="0"/>
          <a:pathLst>
            <a:path>
              <a:moveTo>
                <a:pt x="3067709" y="0"/>
              </a:moveTo>
              <a:lnTo>
                <a:pt x="3067709" y="94921"/>
              </a:lnTo>
              <a:lnTo>
                <a:pt x="0" y="94921"/>
              </a:lnTo>
              <a:lnTo>
                <a:pt x="0" y="250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55160D31-3316-42A5-BF32-0DC95540AC64}">
      <dsp:nvSpPr>
        <dsp:cNvPr id="29" name=""/>
        <dsp:cNvSpPr/>
      </dsp:nvSpPr>
      <dsp:spPr>
        <a:xfrm>
          <a:off x="1193070" y="0"/>
          <a:ext cx="7234091" cy="4825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>
          <a:defPPr/>
        </a:lstStyle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Всестороннее развитие</a:t>
          </a:r>
          <a:endParaRPr lang="ru-RU" sz="4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3070" y="0"/>
        <a:ext cx="7234091" cy="482501"/>
      </dsp:txXfrm>
    </dsp:sp>
    <dsp:sp modelId="{53285414-D8C8-4753-8BBD-8A5C62E584A7}">
      <dsp:nvSpPr>
        <dsp:cNvPr id="30" name=""/>
        <dsp:cNvSpPr/>
      </dsp:nvSpPr>
      <dsp:spPr>
        <a:xfrm>
          <a:off x="429297" y="732956"/>
          <a:ext cx="2626217" cy="740634"/>
        </a:xfrm>
        <a:prstGeom prst="rect">
          <a:avLst/>
        </a:prstGeom>
        <a:solidFill>
          <a:srgbClr val="38CFF8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>
          <a:defPPr/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развитие</a:t>
          </a: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97" y="732956"/>
        <a:ext cx="2626217" cy="740634"/>
      </dsp:txXfrm>
    </dsp:sp>
    <dsp:sp modelId="{D370BE48-66D7-4AE3-9851-10EF2CF7500C}">
      <dsp:nvSpPr>
        <dsp:cNvPr id="31" name=""/>
        <dsp:cNvSpPr/>
      </dsp:nvSpPr>
      <dsp:spPr>
        <a:xfrm>
          <a:off x="4282776" y="749820"/>
          <a:ext cx="2619773" cy="740634"/>
        </a:xfrm>
        <a:prstGeom prst="rect">
          <a:avLst/>
        </a:prstGeom>
        <a:solidFill>
          <a:srgbClr val="38CFF8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>
          <a:defPPr/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2776" y="749820"/>
        <a:ext cx="2619773" cy="740634"/>
      </dsp:txXfrm>
    </dsp:sp>
    <dsp:sp modelId="{939B70BA-6732-4ABE-8C4F-F5C7E1DFAD62}">
      <dsp:nvSpPr>
        <dsp:cNvPr id="32" name=""/>
        <dsp:cNvSpPr/>
      </dsp:nvSpPr>
      <dsp:spPr>
        <a:xfrm>
          <a:off x="8161022" y="818618"/>
          <a:ext cx="2613404" cy="641826"/>
        </a:xfrm>
        <a:prstGeom prst="rect">
          <a:avLst/>
        </a:prstGeom>
        <a:solidFill>
          <a:srgbClr val="38CFF8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>
          <a:defPPr/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окружающим миром</a:t>
          </a: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1022" y="818618"/>
        <a:ext cx="2613404" cy="641826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" name=""/>
      <dsp:cNvGrpSpPr/>
    </dsp:nvGrpSpPr>
    <dsp:grpSpPr/>
    <dsp:sp modelId="{73E47D07-FBB4-41AC-9A69-67F3F1EEDA5A}">
      <dsp:nvSpPr>
        <dsp:cNvPr id="14" name=""/>
        <dsp:cNvSpPr/>
      </dsp:nvSpPr>
      <dsp:spPr>
        <a:xfrm>
          <a:off x="2301282" y="1250098"/>
          <a:ext cx="5438622" cy="5438622"/>
        </a:xfrm>
        <a:prstGeom prst="blockArc">
          <a:avLst>
            <a:gd name="adj1" fmla="val 16512782"/>
            <a:gd name="adj2" fmla="val 2082218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4C788F11-64F1-4C56-A9D9-5D2E163A39A5}">
      <dsp:nvSpPr>
        <dsp:cNvPr id="15" name=""/>
        <dsp:cNvSpPr/>
      </dsp:nvSpPr>
      <dsp:spPr>
        <a:xfrm>
          <a:off x="2832099" y="1245265"/>
          <a:ext cx="5438622" cy="5438622"/>
        </a:xfrm>
        <a:prstGeom prst="blockArc">
          <a:avLst>
            <a:gd name="adj1" fmla="val 11584461"/>
            <a:gd name="adj2" fmla="val 15824622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2BF31448-5803-4CC5-B819-B58425590D9B}">
      <dsp:nvSpPr>
        <dsp:cNvPr id="16" name=""/>
        <dsp:cNvSpPr/>
      </dsp:nvSpPr>
      <dsp:spPr>
        <a:xfrm>
          <a:off x="2853954" y="146890"/>
          <a:ext cx="5438622" cy="5438622"/>
        </a:xfrm>
        <a:prstGeom prst="blockArc">
          <a:avLst>
            <a:gd name="adj1" fmla="val 5709928"/>
            <a:gd name="adj2" fmla="val 1015232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292D0AF8-2917-411E-B6E4-F6B014EE82B2}">
      <dsp:nvSpPr>
        <dsp:cNvPr id="17" name=""/>
        <dsp:cNvSpPr/>
      </dsp:nvSpPr>
      <dsp:spPr>
        <a:xfrm>
          <a:off x="2280489" y="157225"/>
          <a:ext cx="5438622" cy="5438622"/>
        </a:xfrm>
        <a:prstGeom prst="blockArc">
          <a:avLst>
            <a:gd name="adj1" fmla="val 647016"/>
            <a:gd name="adj2" fmla="val 496617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FC9E223A-23EC-4F11-AB95-A0D93B0641D4}">
      <dsp:nvSpPr>
        <dsp:cNvPr id="18" name=""/>
        <dsp:cNvSpPr/>
      </dsp:nvSpPr>
      <dsp:spPr>
        <a:xfrm>
          <a:off x="3646518" y="2460698"/>
          <a:ext cx="3244144" cy="180600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>
          <a:defPPr/>
        </a:lstStyle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Всестороннее развитие</a:t>
          </a:r>
          <a:endParaRPr lang="ru-RU" sz="28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612" y="2725181"/>
        <a:ext cx="2293956" cy="1277036"/>
      </dsp:txXfrm>
    </dsp:sp>
    <dsp:sp modelId="{3F411895-6D06-4540-BEE0-08D4EBFD3CAF}">
      <dsp:nvSpPr>
        <dsp:cNvPr id="19" name=""/>
        <dsp:cNvSpPr/>
      </dsp:nvSpPr>
      <dsp:spPr>
        <a:xfrm>
          <a:off x="6619345" y="2497967"/>
          <a:ext cx="1979638" cy="1751117"/>
        </a:xfrm>
        <a:prstGeom prst="ellipse">
          <a:avLst/>
        </a:prstGeom>
        <a:solidFill>
          <a:srgbClr val="39D3F7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>
          <a:defPPr/>
        </a:lstStyle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и подготовки руки к письму</a:t>
          </a: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9256" y="2754412"/>
        <a:ext cx="1399816" cy="1238227"/>
      </dsp:txXfrm>
    </dsp:sp>
    <dsp:sp modelId="{786DBB6B-9A84-4B66-A53E-9B6DE8374290}">
      <dsp:nvSpPr>
        <dsp:cNvPr id="20" name=""/>
        <dsp:cNvSpPr/>
      </dsp:nvSpPr>
      <dsp:spPr>
        <a:xfrm>
          <a:off x="3842128" y="4350695"/>
          <a:ext cx="2983973" cy="2321981"/>
        </a:xfrm>
        <a:prstGeom prst="ellipse">
          <a:avLst/>
        </a:prstGeom>
        <a:solidFill>
          <a:srgbClr val="39D3F7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>
          <a:defPPr/>
        </a:lstStyle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познавательного интереса, целеустремленности и коммуникативности. </a:t>
          </a: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9121" y="4690741"/>
        <a:ext cx="2109987" cy="1641889"/>
      </dsp:txXfrm>
    </dsp:sp>
    <dsp:sp modelId="{C591FFA6-67E2-46E5-8851-56578E773B63}">
      <dsp:nvSpPr>
        <dsp:cNvPr id="21" name=""/>
        <dsp:cNvSpPr/>
      </dsp:nvSpPr>
      <dsp:spPr>
        <a:xfrm>
          <a:off x="1945547" y="2488129"/>
          <a:ext cx="2036899" cy="1751117"/>
        </a:xfrm>
        <a:prstGeom prst="ellipse">
          <a:avLst/>
        </a:prstGeom>
        <a:solidFill>
          <a:srgbClr val="39D3F7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>
          <a:defPPr/>
        </a:lstStyle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внимания, памяти и логического мышления</a:t>
          </a: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3844" y="2744574"/>
        <a:ext cx="1440305" cy="1238227"/>
      </dsp:txXfrm>
    </dsp:sp>
    <dsp:sp modelId="{027CA46D-16E7-4E53-89B7-AC6BB0C3E8D4}">
      <dsp:nvSpPr>
        <dsp:cNvPr id="22" name=""/>
        <dsp:cNvSpPr/>
      </dsp:nvSpPr>
      <dsp:spPr>
        <a:xfrm>
          <a:off x="4152336" y="359224"/>
          <a:ext cx="2219208" cy="1929801"/>
        </a:xfrm>
        <a:prstGeom prst="ellipse">
          <a:avLst/>
        </a:prstGeom>
        <a:solidFill>
          <a:srgbClr val="39D3F7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>
          <a:defPPr/>
        </a:lstStyle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координации движений и ориентировки в пространстве</a:t>
          </a: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7332" y="641837"/>
        <a:ext cx="1569217" cy="1364575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7E61513A-AE10-402E-B79C-FE8F57F69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AE2B02B3-C467-4EB7-9241-FCDF7D375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1839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AE2B02B3-C467-4EB7-9241-FCDF7D37526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8870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1987DF2-F78D-4C50-9D80-C892D199EB0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FAF380CF-2711-4512-9C88-CFEE04382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0996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1987DF2-F78D-4C50-9D80-C892D199EB0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FAF380CF-2711-4512-9C88-CFEE04382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790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1987DF2-F78D-4C50-9D80-C892D199EB0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FAF380CF-2711-4512-9C88-CFEE04382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5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diagramDrawing" Target="../diagrams/drawing2.xml" /><Relationship Id="rId11" Type="http://schemas.openxmlformats.org/officeDocument/2006/relationships/diagramData" Target="../diagrams/data2.xml" /><Relationship Id="rId12" Type="http://schemas.openxmlformats.org/officeDocument/2006/relationships/diagramLayout" Target="../diagrams/layout2.xml" /><Relationship Id="rId13" Type="http://schemas.openxmlformats.org/officeDocument/2006/relationships/diagramQuickStyle" Target="../diagrams/quickStyle2.xml" /><Relationship Id="rId14" Type="http://schemas.openxmlformats.org/officeDocument/2006/relationships/diagramColors" Target="../diagrams/colors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microsoft.com/office/2007/relationships/hdphoto" Target="../media/image6.wdp" /><Relationship Id="rId6" Type="http://schemas.openxmlformats.org/officeDocument/2006/relationships/image" Target="../media/image7.jpeg" /><Relationship Id="rId7" Type="http://schemas.microsoft.com/office/2007/relationships/hdphoto" Target="../media/image8.wdp" /><Relationship Id="rId8" Type="http://schemas.openxmlformats.org/officeDocument/2006/relationships/image" Target="../media/image9.jpeg" /><Relationship Id="rId9" Type="http://schemas.microsoft.com/office/2007/relationships/hdphoto" Target="../media/image10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Data" Target="../diagrams/data3.xml" /><Relationship Id="rId11" Type="http://schemas.openxmlformats.org/officeDocument/2006/relationships/diagramLayout" Target="../diagrams/layout3.xml" /><Relationship Id="rId12" Type="http://schemas.openxmlformats.org/officeDocument/2006/relationships/diagramQuickStyle" Target="../diagrams/quickStyle3.xml" /><Relationship Id="rId13" Type="http://schemas.openxmlformats.org/officeDocument/2006/relationships/diagramColors" Target="../diagrams/colors3.xml" /><Relationship Id="rId14" Type="http://schemas.openxmlformats.org/officeDocument/2006/relationships/image" Target="../media/image17.jpeg" /><Relationship Id="rId15" Type="http://schemas.openxmlformats.org/officeDocument/2006/relationships/image" Target="../media/image18.jpeg" /><Relationship Id="rId16" Type="http://schemas.openxmlformats.org/officeDocument/2006/relationships/image" Target="../media/image19.jpeg" /><Relationship Id="rId2" Type="http://schemas.openxmlformats.org/officeDocument/2006/relationships/image" Target="../media/image3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Relationship Id="rId9" Type="http://schemas.microsoft.com/office/2007/relationships/diagramDrawing" Target="../diagrams/drawing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6.jpeg" /><Relationship Id="rId11" Type="http://schemas.openxmlformats.org/officeDocument/2006/relationships/image" Target="../media/image27.jpeg" /><Relationship Id="rId12" Type="http://schemas.microsoft.com/office/2007/relationships/diagramDrawing" Target="../diagrams/drawing4.xml" /><Relationship Id="rId13" Type="http://schemas.openxmlformats.org/officeDocument/2006/relationships/diagramData" Target="../diagrams/data4.xml" /><Relationship Id="rId14" Type="http://schemas.openxmlformats.org/officeDocument/2006/relationships/diagramLayout" Target="../diagrams/layout4.xml" /><Relationship Id="rId15" Type="http://schemas.openxmlformats.org/officeDocument/2006/relationships/diagramQuickStyle" Target="../diagrams/quickStyle4.xml" /><Relationship Id="rId16" Type="http://schemas.openxmlformats.org/officeDocument/2006/relationships/diagramColors" Target="../diagrams/colors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Relationship Id="rId8" Type="http://schemas.openxmlformats.org/officeDocument/2006/relationships/image" Target="../media/image24.jpeg" /><Relationship Id="rId9" Type="http://schemas.openxmlformats.org/officeDocument/2006/relationships/image" Target="../media/image2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microsoft.com/office/2007/relationships/hdphoto" Target="../media/image31.wdp" /><Relationship Id="rId7" Type="http://schemas.openxmlformats.org/officeDocument/2006/relationships/image" Target="../media/image32.jpeg" /><Relationship Id="rId8" Type="http://schemas.microsoft.com/office/2007/relationships/hdphoto" Target="../media/image33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45.wdp" /><Relationship Id="rId2" Type="http://schemas.openxmlformats.org/officeDocument/2006/relationships/image" Target="../media/image3.jpeg" /><Relationship Id="rId3" Type="http://schemas.openxmlformats.org/officeDocument/2006/relationships/image" Target="../media/image38.jpeg" /><Relationship Id="rId4" Type="http://schemas.microsoft.com/office/2007/relationships/hdphoto" Target="../media/image39.wdp" /><Relationship Id="rId5" Type="http://schemas.openxmlformats.org/officeDocument/2006/relationships/image" Target="../media/image40.jpeg" /><Relationship Id="rId6" Type="http://schemas.microsoft.com/office/2007/relationships/hdphoto" Target="../media/image41.wdp" /><Relationship Id="rId7" Type="http://schemas.openxmlformats.org/officeDocument/2006/relationships/image" Target="../media/image42.jpeg" /><Relationship Id="rId8" Type="http://schemas.microsoft.com/office/2007/relationships/hdphoto" Target="../media/image43.wdp" /><Relationship Id="rId9" Type="http://schemas.openxmlformats.org/officeDocument/2006/relationships/image" Target="../media/image4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microsoft.com/office/2007/relationships/hdphoto" Target="../media/image48.wdp" /><Relationship Id="rId6" Type="http://schemas.openxmlformats.org/officeDocument/2006/relationships/image" Target="../media/image4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8956" y="5007468"/>
            <a:ext cx="98654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МОУ «СОШ №16» (дошкольное отделение)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Добросердова Наталья Александровна</a:t>
            </a:r>
            <a:endParaRPr lang="ru-RU" sz="2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23" y="2045236"/>
            <a:ext cx="7040917" cy="2767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4157" y="134892"/>
            <a:ext cx="109891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000" smtClean="0">
                <a:latin typeface="Arial Black" panose="020b0a04020102020204" pitchFamily="34" charset="0"/>
              </a:rPr>
              <a:t>Номинация: использование </a:t>
            </a:r>
            <a:r>
              <a:rPr lang="ru-RU" sz="2000">
                <a:latin typeface="Arial Black" panose="020b0a04020102020204" pitchFamily="34" charset="0"/>
              </a:rPr>
              <a:t>цифровых инструментов в образовательной </a:t>
            </a:r>
            <a:r>
              <a:rPr lang="ru-RU" sz="2000" smtClean="0">
                <a:latin typeface="Arial Black" panose="020b0a04020102020204" pitchFamily="34" charset="0"/>
              </a:rPr>
              <a:t>деятельности</a:t>
            </a:r>
          </a:p>
          <a:p>
            <a:pPr algn="ctr"/>
            <a:r>
              <a:rPr lang="ru-RU" sz="24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Проект: «Современная и безопасная цифровая образовательная среда </a:t>
            </a:r>
          </a:p>
          <a:p>
            <a:pPr algn="ctr"/>
            <a:r>
              <a:rPr lang="ru-RU" sz="24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 дошкольной организации»</a:t>
            </a:r>
            <a:endParaRPr lang="ru-RU" sz="2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6742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8017" y="316414"/>
            <a:ext cx="10695965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4400" b="1" cap="none" spc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проекта:</a:t>
            </a:r>
          </a:p>
          <a:p>
            <a:pPr marL="342900" indent="-342900">
              <a:buFontTx/>
              <a:buChar char="-"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оздали и внедрили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современную и безопасную цифровую образовательную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среду, чем расширили свое образовательное пространство;</a:t>
            </a:r>
          </a:p>
          <a:p>
            <a:pPr marL="342900" indent="-342900">
              <a:buFontTx/>
              <a:buChar char="-"/>
            </a:pPr>
            <a:r>
              <a:rPr lang="ru-RU" sz="2000" smtClean="0"/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ИКТ компетенций у педагогов, педагогической компетентности у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воспитанников;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нашими партнерами и единомышленниками. С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отрудничество с ними стало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продуктивным;</a:t>
            </a:r>
          </a:p>
          <a:p>
            <a:pPr marL="285750" indent="-285750">
              <a:buFontTx/>
              <a:buChar char="-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чего уровень освоения учебного материала стал значительно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выше;</a:t>
            </a:r>
          </a:p>
          <a:p>
            <a:pPr marL="285750" indent="-285750">
              <a:buFontTx/>
              <a:buChar char="-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появилось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сотрудничество с педагогами ДО разных городов 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регионов;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5"/>
          <a:stretch>
            <a:fillRect/>
          </a:stretch>
        </p:blipFill>
        <p:spPr>
          <a:xfrm>
            <a:off x="4808765" y="5403365"/>
            <a:ext cx="7315200" cy="17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274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828" y="2918349"/>
            <a:ext cx="94219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7200" b="1" cap="none" spc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cap="none" spc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8235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"/>
            <a:ext cx="12192000" cy="685328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4221754"/>
              </p:ext>
            </p:extLst>
          </p:nvPr>
        </p:nvGraphicFramePr>
        <p:xfrm>
          <a:off x="1265463" y="1570446"/>
          <a:ext cx="9788979" cy="5102679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69571" y="302079"/>
            <a:ext cx="9380765" cy="1085850"/>
          </a:xfrm>
          <a:prstGeom prst="roundRect">
            <a:avLst/>
          </a:prstGeom>
          <a:solidFill>
            <a:srgbClr val="39D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образования» на 2018 — 2025 годы</a:t>
            </a:r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70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"/>
            <a:ext cx="12192000" cy="685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" y="1097738"/>
            <a:ext cx="3407971" cy="2560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4285"/>
          <a:stretch>
            <a:fillRect/>
          </a:stretch>
        </p:blipFill>
        <p:spPr>
          <a:xfrm>
            <a:off x="8863694" y="3663116"/>
            <a:ext cx="3145972" cy="305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15952" b="29881"/>
          <a:stretch>
            <a:fillRect/>
          </a:stretch>
        </p:blipFill>
        <p:spPr>
          <a:xfrm>
            <a:off x="192480" y="4126960"/>
            <a:ext cx="3197678" cy="2637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57" y="1064949"/>
            <a:ext cx="4090309" cy="2458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95869363"/>
              </p:ext>
            </p:extLst>
          </p:nvPr>
        </p:nvGraphicFramePr>
        <p:xfrm>
          <a:off x="1665514" y="1975757"/>
          <a:ext cx="8539843" cy="4661808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45" y="37229"/>
            <a:ext cx="115221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полноценных условий для повышения качества дошкольного образования, путем создания, внедрения и распространения современной и безопасной цифровой образовательной среды.</a:t>
            </a:r>
          </a:p>
          <a:p>
            <a:pPr algn="ctr"/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16705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95" y="1702772"/>
            <a:ext cx="2688104" cy="161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95" y="5164423"/>
            <a:ext cx="2688104" cy="15518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49" y="1702771"/>
            <a:ext cx="2741510" cy="1614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929" y="3424694"/>
            <a:ext cx="2741510" cy="1600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658" y="1677797"/>
            <a:ext cx="2758187" cy="1577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658" y="3365973"/>
            <a:ext cx="2760907" cy="1596008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14722820"/>
              </p:ext>
            </p:extLst>
          </p:nvPr>
        </p:nvGraphicFramePr>
        <p:xfrm>
          <a:off x="503339" y="142614"/>
          <a:ext cx="11145407" cy="1535184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657" y="5132910"/>
            <a:ext cx="2758187" cy="15518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3195" y="3428998"/>
            <a:ext cx="2688104" cy="1596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6929" y="5124721"/>
            <a:ext cx="2741510" cy="155999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935936" y="57989"/>
            <a:ext cx="1967593" cy="766751"/>
          </a:xfrm>
          <a:prstGeom prst="ellipse">
            <a:avLst/>
          </a:prstGeom>
          <a:solidFill>
            <a:srgbClr val="39D3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038114" y="824741"/>
            <a:ext cx="73479" cy="278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3673930" y="441365"/>
            <a:ext cx="6262006" cy="636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 flipH="1">
            <a:off x="7600953" y="712452"/>
            <a:ext cx="2623130" cy="484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33244" y="215531"/>
            <a:ext cx="23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515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"/>
            <a:ext cx="12192000" cy="6853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390" y="108790"/>
            <a:ext cx="3249450" cy="1871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69" y="108790"/>
            <a:ext cx="3237817" cy="1821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11" y="3483231"/>
            <a:ext cx="3249450" cy="1950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77" y="1505163"/>
            <a:ext cx="3302038" cy="1858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707" y="4866495"/>
            <a:ext cx="3316511" cy="1865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6901" y="1445823"/>
            <a:ext cx="3409536" cy="1917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0920" y="4878175"/>
            <a:ext cx="3190240" cy="1794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2777" y="3473060"/>
            <a:ext cx="3365239" cy="1892947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63203449"/>
              </p:ext>
            </p:extLst>
          </p:nvPr>
        </p:nvGraphicFramePr>
        <p:xfrm>
          <a:off x="612322" y="1"/>
          <a:ext cx="10923814" cy="7070270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8422490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"/>
            <a:ext cx="12192000" cy="6853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4" y="3620261"/>
            <a:ext cx="3059653" cy="2593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>
            <a:fillRect/>
          </a:stretch>
        </p:blipFill>
        <p:spPr>
          <a:xfrm>
            <a:off x="5950493" y="2164734"/>
            <a:ext cx="2902893" cy="3375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" y="2179886"/>
            <a:ext cx="2426501" cy="323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43" r="3915" b="10000"/>
          <a:stretch>
            <a:fillRect/>
          </a:stretch>
        </p:blipFill>
        <p:spPr>
          <a:xfrm>
            <a:off x="9010146" y="3446505"/>
            <a:ext cx="2724148" cy="2659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87930" y="543228"/>
            <a:ext cx="8850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800" b="1">
                <a:solidFill>
                  <a:srgbClr val="0033CC"/>
                </a:solidFill>
                <a:latin typeface="Arial Black" panose="020b0a04020102020204" pitchFamily="34" charset="0"/>
              </a:rPr>
              <a:t>В</a:t>
            </a:r>
            <a:r>
              <a:rPr lang="ru-RU" sz="28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Arial Black" panose="020b0a04020102020204" pitchFamily="34" charset="0"/>
              </a:rPr>
              <a:t>индивидуальной, подгрупповой работе </a:t>
            </a:r>
            <a:endParaRPr lang="ru-RU" sz="2800" b="1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28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как </a:t>
            </a:r>
            <a:r>
              <a:rPr lang="ru-RU" sz="2800" b="1">
                <a:solidFill>
                  <a:srgbClr val="0033CC"/>
                </a:solidFill>
                <a:latin typeface="Arial Black" panose="020b0a04020102020204" pitchFamily="34" charset="0"/>
              </a:rPr>
              <a:t>воспитателя, так и специалиста</a:t>
            </a:r>
            <a:endParaRPr lang="ru-RU" sz="7200" b="1" cap="none" spc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81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"/>
            <a:ext cx="12192000" cy="685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1"/>
          <a:stretch>
            <a:fillRect/>
          </a:stretch>
        </p:blipFill>
        <p:spPr>
          <a:xfrm>
            <a:off x="323773" y="2736513"/>
            <a:ext cx="1749879" cy="2870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r="17146"/>
          <a:stretch>
            <a:fillRect/>
          </a:stretch>
        </p:blipFill>
        <p:spPr>
          <a:xfrm>
            <a:off x="3860121" y="2459279"/>
            <a:ext cx="4471758" cy="342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10129" r="6831"/>
          <a:stretch>
            <a:fillRect/>
          </a:stretch>
        </p:blipFill>
        <p:spPr>
          <a:xfrm>
            <a:off x="2020699" y="3781056"/>
            <a:ext cx="1970667" cy="2802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1905" b="18928"/>
          <a:stretch>
            <a:fillRect/>
          </a:stretch>
        </p:blipFill>
        <p:spPr>
          <a:xfrm>
            <a:off x="8289394" y="3118755"/>
            <a:ext cx="3578833" cy="34616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3907" y="104970"/>
            <a:ext cx="106041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В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качестве наглядной демонстрации задания педагогом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для последующего выполнения воспитанниками </a:t>
            </a:r>
            <a:endParaRPr lang="ru-RU" sz="2400" b="1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с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настольными 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материалами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  <a:endParaRPr lang="ru-RU" sz="2400" b="1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b="1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В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качестве закрепления и диагностики ранее полученных </a:t>
            </a:r>
            <a:endParaRPr lang="ru-RU" sz="2400" b="1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знаний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, умений и 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навыков.</a:t>
            </a:r>
            <a:endParaRPr lang="ru-RU" sz="6600" b="1" cap="none" spc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24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"/>
            <a:ext cx="12192000" cy="685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6" y="2594642"/>
            <a:ext cx="3538253" cy="2051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05" y="2636847"/>
            <a:ext cx="3759122" cy="1968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/>
          <a:stretch>
            <a:fillRect/>
          </a:stretch>
        </p:blipFill>
        <p:spPr>
          <a:xfrm>
            <a:off x="2767452" y="4413701"/>
            <a:ext cx="3673063" cy="2090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23" y="4335237"/>
            <a:ext cx="4124049" cy="22489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3765" y="658406"/>
            <a:ext cx="11604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В</a:t>
            </a:r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качестве дистанционного образования в домашних условиях, </a:t>
            </a:r>
            <a:endParaRPr lang="ru-RU" sz="2400" b="1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что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позволяет: </a:t>
            </a:r>
            <a:endParaRPr lang="ru-RU" sz="2400" b="1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самостоятельно </a:t>
            </a:r>
            <a:r>
              <a:rPr lang="ru-RU" sz="2400" b="1">
                <a:solidFill>
                  <a:srgbClr val="0033CC"/>
                </a:solidFill>
                <a:latin typeface="Arial Black" panose="020b0a04020102020204" pitchFamily="34" charset="0"/>
              </a:rPr>
              <a:t>изучать те или иные темы, проверять себя и т.д.</a:t>
            </a:r>
            <a:endParaRPr lang="ru-RU" sz="6600" b="1" cap="none" spc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4509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07" y="119741"/>
            <a:ext cx="8049985" cy="2927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3569" t="45875" r="27708" b="40678"/>
          <a:stretch>
            <a:fillRect/>
          </a:stretch>
        </p:blipFill>
        <p:spPr bwMode="auto">
          <a:xfrm>
            <a:off x="2543333" y="4070507"/>
            <a:ext cx="2399983" cy="2088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2857" y="3266696"/>
            <a:ext cx="4463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Контент «Незабудка»</a:t>
            </a:r>
            <a:endParaRPr lang="ru-RU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37739" r="18603" b="27737"/>
          <a:stretch>
            <a:fillRect/>
          </a:stretch>
        </p:blipFill>
        <p:spPr>
          <a:xfrm>
            <a:off x="7142389" y="3988864"/>
            <a:ext cx="2514600" cy="26517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78386" y="3266696"/>
            <a:ext cx="34426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Телеграмм канал</a:t>
            </a:r>
            <a:endParaRPr lang="ru-RU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3758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49</Paragraphs>
  <Slides>11</Slides>
  <Notes>1</Notes>
  <TotalTime>459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 Light</vt:lpstr>
      <vt:lpstr>Calibri</vt:lpstr>
      <vt:lpstr>Times New Roman</vt:lpstr>
      <vt:lpstr>Arial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Наталья</dc:creator>
  <cp:lastModifiedBy>Наталья</cp:lastModifiedBy>
  <cp:revision>42</cp:revision>
  <dcterms:created xsi:type="dcterms:W3CDTF">2023-04-24T17:45:47Z</dcterms:created>
  <dcterms:modified xsi:type="dcterms:W3CDTF">2023-11-16T18:47:45Z</dcterms:modified>
</cp:coreProperties>
</file>